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70" r:id="rId4"/>
    <p:sldId id="274" r:id="rId5"/>
    <p:sldId id="276" r:id="rId6"/>
    <p:sldId id="275" r:id="rId7"/>
    <p:sldId id="277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125"/>
    <p:restoredTop sz="95850" autoAdjust="0"/>
  </p:normalViewPr>
  <p:slideViewPr>
    <p:cSldViewPr>
      <p:cViewPr varScale="1">
        <p:scale>
          <a:sx n="95" d="100"/>
          <a:sy n="95" d="100"/>
        </p:scale>
        <p:origin x="114" y="426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9:48:18.0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21907 9118 426 0,'-4'2'20'0,"4"-2"-8"16,0 2-14-16,0 0 5 15,0 3 0-15,10-2-5 16,2 3 11-16,8-2 3 15,6 1-9-15,6-2 2 0,10 1-5 16,6-1 0-16,12 1 2 16,9-1-3-16,7 1 1 15,14 2 0-15,12-3-3 16,10 4 0-16,7-3 1 16,8-2-6-16,7 2 11 0,5-2-4 15,-1 2-1-15,1 0 5 16,-5-1-4-16,-9 1-1 15,-6-1 7-15,-13-3-4 16,-10 2-1-16,-11-2 3 16,-9 0-5-16,-11 0 3 15,-8 2 0-15,-9 2-3 0,-9 3 4 16,-9 2-2-16,-7 3-4 16,-7 1 4-16,-7 5-2 15,-2 2-3-15,-5 5 7 16,-2 9-2-16,0 2-1 15,0 12 4-15,0 8-6 0,4 10 3 16,3 10 1-16,2 14-2 16,9 6 2-16,1 8 1 15,0 1-4-15,4 4 5 16,0-8-2-16,-1-5-5 16,-4-6 8-16,-2-6-5 0,-3-9 1 15,-4-3 2-15,-4-4-3 16,-2-3 1-16,-3-7 2 15,-3-5-3-15,-11-6 3 16,-8-6 0-16,-5-7-3 16,-12-7 2-16,-7-6 0 15,-13-3-3-15,-6-9 5 0,-8 2-2 16,-10-4-2-16,-8-2 3 16,-11-2-2-16,-5 1 0 15,-7 0 2-15,-8 0-3 16,-5-3 1-16,-5 1 3 15,-3 0-6-15,3-2 5 0,-2 1-1 16,9-1-3-16,-3 4 3 16,11-2 0-16,3 1-3 15,11-1 4-15,8 0-2 16,10-2 4-16,12 0-3 16,10 0-2-16,11 0 5 0,8-4-4 15,10-5 0-15,5-7 1 16,10-5-9-16,5-11-96 15</inkml:trace>
  <inkml:trace contextRef="#ctx0" brushRef="#br0" timeOffset="386.0376">21799 9250 396 0,'-1'-21'168'16,"-1"5"-164"-16,-6 7-6 0,-3 9 3 16,-4 12-2-16,0 15-6 15,1 12 1-15,-1 17 2 16,6 11-4-16,4 14 8 15,0 11-1-15,2 12 0 16,3 6 2-16,0 10-2 0,0 7 2 16,0 1 0-16,3 2-3 15,2-2 3-15,2-1 1 16,-2-7-5-16,1-8 5 16,3-7-1-16,-2-8-2 15,0-12 3-15,2-12-3 16,4-12 1-16,4-11 3 0,4-16-78 15,0-18-134-15</inkml:trace>
  <inkml:trace contextRef="#ctx0" brushRef="#br0" timeOffset="1316.815">22494 9803 555 0,'-18'-2'6'15,"-4"-9"-6"-15,-8 11-6 16,-8 11 7-16,-10 9-1 16,0 8-1-16,-3 8 2 0,7 7-1 15,2 5-3-15,6 7 6 16,10 4-7-16,13 0 3 16,6 2 1-16,7-6-3 15,7-3 3-15,13-8 1 16,8-6-3-16,7-13 4 15,5-6-1-15,3-8-2 16,4-9 3-16,1-2-2 0,6-7-2 16,0-9 3-16,2-9-41 15,-3-5-14-15,-2-6 6 16,-8-3 30-16,-5-8 19 16,-11 1 5-16,-6-3 10 15,-8 5 7-15,-6 1-9 0,-3 8-5 16,-4 4 0-16,0 8-1 15,0 5-7-15,0 7 3 16,-4 6-4-16,1 5 0 16,-4 4-1-16,-3 12-6 15,0 8 5-15,-2 10 3 0,-2 13-3 16,4 5 3-16,0 8 0 16,3 3-4-16,6-1 5 15,1 3-1-15,0-5-3 16,5-2 3-16,6-7-1 15,0-2 0-15,-1-8 1 0,0-8-2 16,-1-10 2-16,-6-11 0 16,-1-5-2-16,-2-7 3 15,0-5 6-15,0-16-7 16,-4-7-1-16,1-6-2 16,-2-11-10-16,3-4 9 15,2-6 1-15,0-3 0 0,7-6 3 16,3-3-1-16,7-1-1 15,-2-3 3-15,7 3-4 16,0 2 3-16,5 11 0 16,-2 5-3-16,3 9 3 15,-1 11 1-15,2 12-5 0,0 9 6 16,2 9-3-16,-3 9-1 16,3 11 2-16,-6 10-3 15,-6 8 1-15,0 0 2 16,-12 6-2-16,-7-4-1 0,-2 4 4 15,-17-6-5-15,-8-5 2 16,-7-4-7-16,-6-10-34 16,-5-6-6-16,0-8-8 15,-2-5-42-15,8 0-56 16</inkml:trace>
  <inkml:trace contextRef="#ctx0" brushRef="#br0" timeOffset="1719.012">23476 10019 445 0,'3'5'18'15,"-3"0"-14"-15,0 12-7 16,0 4 1-16,-3 8 3 16,-2 8-1-16,-2 8-1 15,3 5 3-15,3 3-4 16,1 1 4-16,0 1-2 0,12-3-1 16,4-2 1-16,7-2 2 15,4-9-5-15,2-3 5 16,7-9-1-16,-2-14-2 15,4-7 4-15,1-6 0 16,2-12 18-16,3-15-1 0,-3-9-10 16,2-7-2-16,-1-8-6 15,-5-6-3-15,-6-6 2 16,-6-3 0-16,-13 2-5 16,-12-4-7-16,-5 4-26 15,-17 1-65-15</inkml:trace>
  <inkml:trace contextRef="#ctx0" brushRef="#br0" timeOffset="2736.0058">26807 8820 492 0,'-7'-20'9'0,"5"3"-5"0,2 4-4 16,5 4 2-16,19 1-1 16,12-3-3-16,14 2 3 15,20 2-2-15,17 1-1 16,13 5 4-16,17 1-3 16,12 0 2-16,13 0-1 0,7 3-1 15,4 2 1-15,1-3 2 16,-3 0-4-16,-6-2 4 15,-8 0-2-15,-11 0-1 16,-9-4 3-16,-14-1-1 16,-8 2-1-16,-8 1 1 15,-12 2-2-15,-9 0 1 0,-8-2 1 16,-9 9-3-16,-10 4 1 16,-14 5 1-16,-6 7-6 15,-9 5 1-15,-8 10 4 16,-2 11-4-16,0 9 5 15,-7 12-2-15,-6 12-1 0,0 9 5 16,0 10-3-16,3 6-2 16,-1 5 5-16,4 5-4 15,3 6 3-15,4 2 0 16,0 3-3-16,0 2 3 16,10 2 2-16,-2 1-2 0,3-5 2 15,2-2 1-15,-6-2-6 16,-4-11 5-16,-3-4-3 15,-3-14 0-15,-15-10 3 16,-7-10-5-16,-9-12 4 16,-11-4 0-16,-8-8-2 15,-3-4 2-15,-13-4-1 0,-11-3-1 16,-9-2 3-16,-7-4-3 16,-14-4 0-16,-7-1 1 15,-11-6-1-15,-4-5 0 16,-7-6 3-16,-2-6-4 15,-1-6 0-15,-1 0 3 0,0-3-2 16,9-10 2-16,0-5-2 16,9 2 0-16,4-4 2 15,12 0 0-15,6-1-2 16,12-2 1-16,11-2 0 16,13-1-2-16,17-9 0 0,16-6-61 15,14-11-161-15</inkml:trace>
  <inkml:trace contextRef="#ctx0" brushRef="#br0" timeOffset="3133.2795">26876 8469 601 0,'3'-29'2'0,"-1"13"2"16,-2 16-5-16,-5 7-13 0,-10 21 11 16,-2 17-2-16,0 16 1 15,0 17-5-15,2 14-5 16,1 16 3-16,1 12 6 15,0 14-1-15,2 8 8 16,1 8-3-16,-3 11 1 0,2 1 1 16,-1 9-1-16,3 2-2 15,0-3 4-15,3 1-3 16,1-5 2-16,2-4 1 16,3-11-3-16,-4-1 3 15,1-5-1-15,-5-9-2 0,-4-10 3 16,-9-12 0-16,-6-15-10 15,-8-26-177-15</inkml:trace>
  <inkml:trace contextRef="#ctx0" brushRef="#br0" timeOffset="5185.2336">22057 10743 298 0,'2'-9'48'15,"2"0"-21"-15,-3 0-10 16,-1 0-5-16,3 1-6 16,1-4-4-16,-1 4 2 0,2-3 0 15,4-3 1-15,-2 3 5 16,4 2-1-16,0-3-3 15,2 5-1-15,-6-1-5 16,2 5 2-16,-2 1-1 16,-6 2-2-16,1 0 2 15,-2 11-5-15,0 5 1 0,-2 5 4 16,-3 9 2-16,0 6-1 16,-2 9 1-16,3 1-3 15,1 5 0-15,0 2 4 16,2-3-4-16,-3-8 1 15,1-4 1-15,-3-8-3 0,3-8 3 16,-2-10-1-16,1-6-3 16,-2-6 4-16,2 0 3 15,3-15 19-15,-1-8-13 16,2-6-8-16,0-4-3 16,0-9 3-16,11 2-2 0,5-3 0 15,2-2 1-15,2 3-3 16,1-7 2-16,1 4 0 15,-1 1-3-15,-3 1 4 16,1 0-1-16,-5 8-3 16,-2 5 4-16,-1 6-3 15,-4 6 1-15,0 6 1 0,-2 10-2 16,2 2 1-16,-2 13-2 16,0 10-3-16,2 7 4 15,3 15 0-15,-2 1 0 16,1 5 2-16,0 3 0 15,0 2-3-15,-3-2 3 0,-1-4-1 16,0 3-2-16,0-7 4 16,2-3-2-16,-6-8-1 15,1-8-34-15,-2-9-36 16,0-13-82-16</inkml:trace>
  <inkml:trace contextRef="#ctx0" brushRef="#br0" timeOffset="5414.5162">21916 10780 438 0,'5'0'19'16,"9"0"-13"-16,5 2-4 15,6 2-4-15,6 1 4 16,6 3-2-16,6-3 0 0,6 2 1 15,0-4-1-15,5 1-1 16,-3-4 2-16,0 0-18 16,-5 0-42-16,-7-7-72 15</inkml:trace>
  <inkml:trace contextRef="#ctx0" brushRef="#br0" timeOffset="6118.8188">22743 10805 193 0,'0'0'26'16,"0"0"-4"-16,0 0-19 0,0 0-5 15,-5-1-18-15,0-3 1 16,-4-2 3-16,2 1 13 16,-1-2 4-16,3 0 7 15,0 0 36-15,0-3 8 16,3 1-18-16,-2-1-4 0,4 0-7 16,-3-3-10-16,3 1-4 15,0 1-2-15,0-2-3 16,0 3 0-16,0-2 1 15,0 4 6-15,-2 5 1 16,2-2-6-16,0 3 6 16,0-1-2-16,0 3-3 0,0 0-3 15,-3 0-4-15,3 5-1 16,-1 2 1-16,-3 8-2 16,1 1 1-16,-3 6 1 15,1 2-2-15,0 0 4 0,-1 2-1 16,1 3-4-16,-1-2 5 15,1-2-1-15,3-3-2 16,-1 1 2-16,1-7-1 16,0 0 0-16,2-6 2 15,-1-3-2-15,1 0-1 0,0-3 2 16,0-2-1-16,0-2 1 16,0 0 2-16,5 0-1 15,4-2 1-15,7-5-1 16,3 0-3-16,7-2 3 15,1 2-1-15,2 4 0 16,-1-1 6-16,1 2-4 0,2 2-2 16,-4 6 3-16,-1 4-3 15,1 8 0-15,-4 0-1 16,-1 3 0-16,4 2 0 16,-5-3 1-16,4-1-2 15,2-8-36-15,0-7-54 0,-2-4-216 16</inkml:trace>
  <inkml:trace contextRef="#ctx0" brushRef="#br0" timeOffset="6468.4661">23262 10708 375 0,'2'-15'36'0,"-2"-2"8"15,0 9-23-15,0 4-17 16,0 4-1-16,0 3-4 15,-5 10-1-15,1 7 1 0,3 5-1 16,-1 5 2-16,2 2 1 16,0 2-2-16,0 0 2 15,7-3-1-15,0-1-1 16,2-7 2-16,0-4-1 16,2-8-1-16,5-4 3 0,0-5 4 15,4-2 12-15,4-2-5 16,3-8-9-16,1-7-1 15,-1-2 2-15,1-6-3 16,-4-1 3-16,-4-4-2 16,-4-3-2-16,-5 1 1 0,-8-2-1 15,-3 0-2-15,-1 4 2 16,-12 1-35-16,-3 4-55 16,1 0-171-16</inkml:trace>
  <inkml:trace contextRef="#ctx0" brushRef="#br0" timeOffset="6734.6936">23954 10658 480 0,'16'26'21'16,"-5"-10"-13"-16,-2 0-9 15,-7 5-2-15,1 8 4 16,-1 5-1-16,-2 2-1 16,0 3 2-16,0 7-1 0,0 1-1 15,-11 3 2-15,-3 0-1 16,-4 3 0-16,-9-5 1 16,-10 1-2-16,-9-5-17 15,-8-7-29-15,-12-10-71 16</inkml:trace>
  <inkml:trace contextRef="#ctx0" brushRef="#br0" timeOffset="7151.5855">22336 10478 497 0,'-2'-6'15'0,"0"1"-4"0,-6 5-1 16,-7 0-11-16,-4 5-2 16,-8 9 3-16,-4 8 1 15,-6 6-3-15,-5 8 3 16,-1 7-1-16,4 6-1 16,5 7 2-16,7 6-2 0,10 8-1 15,15 3 4-15,4 3-4 16,25 4 1-16,22 8 2 15,19 3-2-15,24-7 4 16,24-14-64-16</inkml:trace>
  <inkml:trace contextRef="#ctx0" brushRef="#br0" timeOffset="8353.0339">27339 9131 511 0,'12'7'5'16,"-8"2"-3"-16,-4 8-8 16,-2 15 2-16,-10 8 5 15,-3 8-1-15,1 8-1 16,-1 5 3-16,-2 7-3 15,2 2 1-15,3 1 1 0,-5 4-2 16,3-3 2-16,-2-8 0 16,-2-9-3-16,0-10 3 15,-1-17 1-15,-1-12-5 16,-2-14 4-16,3-4 1 16,-1-18 0-16,-1-8 10 0,6-11-8 15,3-4-3-15,7-5 2 16,5-4-27-16,7-1-35 15,17-3 2-15,6-2-2 16,6-3 60-16,6-2 4 0,1 1-4 16,2 2 1-16,3 2-1 15,3 8-2-15,4 8 3 16,7 12-5-16,0 8-10 16,3 13 3-16,-4 9 9 15,-8 0 9-15,-7 14 3 16,-16 6 2-16,-10 3-4 0,-15 3-5 15,-5 2-5-15,-13-2-1 16,-16-2 2-16,-8-3-1 16,-9-4 4-16,-12-5-3 15,-6-2 0-15,-12-3 5 0,-3-3-4 16,-2-4 1-16,0 1 3 16,8 1-3-16,6 0 6 15,13 1 2-15,15 6-4 16,14-1 0-16,11 2-4 15,14 5-2-15,5 3 8 16,19 5 13-16,13 7-4 16,13 2-4-16,11 5-10 0,8 1-1 15,4 4 1-15,6 2-3 16,0 0 1-16,2 3 1 16,-4-1-4-16,-1 0-36 15,-8-6-54-15,-5-7-184 16</inkml:trace>
  <inkml:trace contextRef="#ctx0" brushRef="#br0" timeOffset="8768.994">27795 10149 226 0,'-4'9'48'0,"2"-6"5"16,2-3-30-16,0 0 23 15,2-5 31-15,8-7-55 16,4-8-18-16,4-3-2 0,3-7-2 16,8-4 0-16,-1-4 2 15,6-3-4-15,1-2 3 16,1-3 0-16,-4 1-2 16,-1-3 2-16,-1 0 2 15,-7 3 0-15,-1 2 3 0,-4 4-3 16,-4 6-2-16,-2 8 5 15,-5 4-6-15,-4 9 3 16,0 7 2-16,-3 5-2 16,2 8-3-16,-2 11-1 15,0 4-2-15,0 7 4 0,0 6-1 16,0 5-2-16,-2 0 4 16,-4 4-2-16,-1 1-2 15,-7 0 6-15,1-1-5 16,-4 2 1-16,-2-6-23 15,-3-6-29-15,-2-8-44 0,-3-6-91 16</inkml:trace>
  <inkml:trace contextRef="#ctx0" brushRef="#br0" timeOffset="8946.4172">27704 9892 341 0,'-8'-21'55'15,"6"5"-7"-15,2 3-26 16,2 4-7-16,9 4-4 15,7 1-4-15,5 3-5 16,8 1-3-16,6 0 3 16,10 3-2-16,1 4-5 15,6 2-4-15,2 2-6 0,-2-2-20 16,-2 0-28-16,-2-4-57 16</inkml:trace>
  <inkml:trace contextRef="#ctx0" brushRef="#br0" timeOffset="9552.3846">28425 9951 262 0,'-7'14'48'16,"0"2"-8"-16,-6 2-18 16,1 2 2-16,1 1-10 0,0-5-4 15,2-1-4-15,4-5-3 16,1-5-2-16,4-2 6 15,0-3 7-15,6-10 44 16,6-8-49-16,7-6-8 16,0-7-1-16,2-6 2 0,3 0-3 15,-1-5 2-15,0-1 0 16,-1 3-3-16,2 0 4 16,-3 3-2-16,-1 5-1 15,-4 5 2-15,0 2 0 16,-4 5-3-16,0 7 4 0,-6 7-3 15,0 2 2-15,-5 4 5 16,1 7-7-16,-2 11-2 16,0 9 3-16,0 7-4 15,0 7 5-15,0 4-1 16,0-1-1-16,0-1 3 16,0-2-2-16,0-9-1 0,0-5 2 15,0-10-1-15,5-4-1 16,3-10 4-16,3-3 0 15,4-3 28-15,4-11-13 16,4-4-13-16,3-7-2 16,1-3-1-16,2-5-2 0,-5 3 3 15,-1-1 1-15,-1 5-4 16,-6 4 4-16,-1 2-10 16,-7 8 47-16,-2 7-35 15,-6 5-1-15,0 11-4 16,-6 19-3-16,-2 14-2 0,-9 19 5 15,3 17 0-15,-4 13-2 16,-1 11 1-16,-7 6 3 16,-6 13-6-16,0 4 7 15,-4 3-35-15,-4-11-106 16</inkml:trace>
  <inkml:trace contextRef="#ctx0" brushRef="#br0" timeOffset="10207.7653">25422 10620 376 0,'-1'10'47'16,"-3"3"-47"-16,-3 6-1 16,-5 12-1-16,-3 8 3 0,-2 11 2 15,0 12-3-15,1 10 5 16,3 6-1-16,5 6-3 16,2 4 3-16,6 4-2 15,0 1-2-15,2-2 2 16,7 0-2-16,1 0-1 15,2-5 3-15,-4-8-2 0,1-5 8 16,-3-12 3-16,-1-5-9 16,-5-11 1-16,0-3-1 15,0-9-3-15,0-6 2 16,0-4-1-16,-3-11-47 16,1-11-45-16,0-2-109 15</inkml:trace>
  <inkml:trace contextRef="#ctx0" brushRef="#br0" timeOffset="11003.7294">25403 10584 448 0,'-2'-12'15'16,"2"1"-1"-16,-1 5-6 15,-3 5-5-15,3 1-4 16,-4 0 1-16,3 0 1 16,2 7-2-16,0 2 0 0,12 0-1 15,5 4-1-15,10 0 3 16,5 2 1-16,6-3-3 15,6-1 4-15,4-5-2 16,2-3-1-16,4-3 3 16,0 0-2-16,0-9 0 0,-4-5 1 15,-4-2-1-15,-2-1 1 16,-6-1 3-16,-6-3-2 16,-3 6 0-16,-4-2 0 15,-3 5-2-15,-7 1 1 16,0 2 0-16,-4 6-3 15,-4 1 3-15,-2 2-2 0,-2 0 1 16,2 11-3-16,-3 8 1 16,-1 10 2-16,1 8 0 15,2 9-2-15,-1 8 3 16,1 9-1-16,2 6-2 16,6 6 4-16,-3 3-2 0,1 1-1 15,0 4 2-15,-2 2-1 16,-1-2-1-16,-1 1 3 15,-1 2-3-15,3 4 1 16,-1-3 1-16,1-4-1 16,4-4 0-16,0-2 1 15,0-6-2-15,0-9 2 0,-7-10 0 16,-5-7-3-16,0-10 4 16,-12-10-2-16,-10-9-1 15,-11-7 3-15,-4-5 0 16,-12-4-2-16,-7 0 0 0,-5-2 0 15,-5-6 0-15,-4 2 1 16,-6-2-2-16,-1 1 2 16,-4-1 0-16,-2-2-2 15,3-1 2-15,-1 0 1 16,4 0-5-16,9 0 6 16,4 0-3-16,13-1-17 0,9 1-1 15,14 2-17-15,13-1-14 16,14-1-56-16,4-1-156 15</inkml:trace>
  <inkml:trace contextRef="#ctx0" brushRef="#br0" timeOffset="11436.2361">25814 10936 384 0,'7'-13'23'0,"-2"-2"9"16,-5 1-19-16,0 2 0 15,-2 1-9-15,-4-2-4 16,-1 4 3-16,0-3-3 0,0 5-1 16,-1 1 3-16,1 0-3 15,-5 2 1-15,-5 4 2 16,-4 0-4-16,-8 4 3 16,-6 10-1-16,-4 6-2 15,-4 8 3-15,0 8 0 0,0 6-3 16,6 3 4-16,3-2-2 15,5 5-1-15,10-3 2 16,11-1-1-16,8 1 0 16,3-2-20-16,16-2-37 15,7-4-23-15,2-5-38 0</inkml:trace>
  <inkml:trace contextRef="#ctx0" brushRef="#br0" timeOffset="11953.5814">25654 11375 146 0,'7'-11'13'0,"-3"0"23"0,-1-1-5 15,0-3 3-15,2 3-4 16,-3-3 7-16,2 3-4 16,-3 1-8-16,3 0-4 15,-3 1-5-15,1 3 0 0,-2-2-3 16,0 1-5-16,0 3-4 15,-3-2 0-15,-6 4-5 16,-4-1 3-16,-4 0-2 16,2 4-1-16,-3 0 2 0,2 2 0 15,0 7-4-15,1 3 4 16,5 3-2-16,1 1-1 16,-1 0 1-16,9 0 0 15,-1 0 1-15,2-3 1 16,0-1-2-16,3-1 1 15,5-4 1-15,3-1-5 0,-3-6 5 16,5 0 1-16,-2 0-4 16,-1 0 4-16,3-2-2 15,-4-6-3-15,0 3 4 16,-4-6 1-16,0 6 0 16,-4 0 3-16,1 1-4 0,-2 2-1 15,0 2 3-15,0 0-6 16,-3 0 3-16,-4 8 0 15,0 4-4-15,0 4 5 16,2 2-2-16,0 3-2 0,2 2 4 16,2 3-2-16,1-2 0 15,0 3 1-15,1-2 0 16,7 2-29-16,3-6-12 16,1-4-144-16</inkml:trace>
  <inkml:trace contextRef="#ctx0" brushRef="#br0" timeOffset="12888.9584">25766 11551 227 0,'-8'0'202'0,"5"0"-182"15,-6 0-18-15,-1 2-2 16,-4 7-1-16,-1 1 1 16,2 3-3-16,1 3 3 0,1 2 0 15,5 0-2-15,4-2 3 16,2 0-1-16,-2-2 1 16,14-1 2-16,0-5 2 15,5-6-7-15,2-2 4 16,1 0 0-16,5-14-3 0,-1-4 3 15,5-7-3-15,0-5 1 16,-2-2 5-16,0-4 1 16,-5-1-3-16,-1 1-1 15,-6 4-4-15,-5 1 3 16,2 10 0-16,-5 5-3 16,-2 7 4-16,-5 9-2 0,0 0-1 15,0 18-2-15,-5 7 1 16,-6 5 2-16,0 9 2 15,-1 4-4-15,-2 5 2 16,2-1 1-16,2 3-2 16,2-2 2-16,3-1 0 0,3-7-2 15,0-6 2-15,2-7 0 16,0-9-3-16,0-10 4 16,5-5-2-16,-1-3 2 15,4 0 9-15,-1-6 5 16,0-4-12-16,1-4-1 0,0-1-2 15,1 1 2-15,-4 1-1 16,0 2-2-16,-1 4 1 16,-2 4 0-16,-1 3-3 15,-1 0 3-15,0 0-3 16,0 9 0-16,0 3 3 0,0 2-2 16,0 3 1-16,0 1 1 15,0-4-2-15,0 2 1 16,5-3 1-16,0 1-2 15,4-2 2-15,1-3-1 16,5 2-2-16,-1-5 4 0,4 0-2 16,3-2-2-16,-2-2 3 15,2-2-1-15,-3 0-2 16,0-5 4-16,-1-3-4 16,-7-3 3-16,1-3-1 15,-3 2-1-15,-5-2 1 16,-3 3 1-16,0-1-4 0,-2 4 4 15,-9 3-2-15,-1 1-1 16,-7 4 2-16,0 0-1 16,-3 4 0-16,4 4 1 15,2 7-1-15,11 0 0 16,5 7 2-16,11 5-1 0,21 1 2 16,11 2 1-16,13 5-3 15,8-2 2-15,5-2-1 16,1-9-2-16,-9-6-3 15,-11-12-70-15,-12-4-54 16,-22-26-134-16</inkml:trace>
  <inkml:trace contextRef="#ctx0" brushRef="#br0" timeOffset="15091.3422">24329 10313 284 0,'-3'0'54'0,"-1"-2"-35"16,-1-1-17-16,1 0 0 16,-2 1-2-16,5-2 0 15,-3 2 2-15,4-2-2 0,0 3 1 16,0-1 1-16,5 2 3 16,10 0-3-16,1 0 0 15,9 0-3-15,4 0 2 16,5 0 0-16,7 3-1 15,6 0 1-15,4 0-1 0,8-1 1 16,6 0 0-16,8 0 0 16,6-2-1-16,5 3 2 15,8-1 0-15,7 3-1 16,2 0-1-16,4 4 0 16,5 0 0-16,-3 2 1 15,3-2-7-15,-3 1-18 16,-5 0-9-16,-5-3-11 0,-14-4 38 15,-5-3 6-15,-15 0 3 16,-13 0 20-16,-9-3 13 16,-8-1-21-16,-10-2-9 15,-5 3-6-15,-2 3 1 16,-7 0 0-16,-2 0-2 0,-4 0 1 16,-3 7-3-16,0 2-10 15,-5 3 12-15,-5 5 0 16,-2 2 1-16,-5 8 1 15,3 3-2-15,-4 9 1 16,-1 4 2-16,4 7-3 0,-2 7 4 16,3 8 2-16,4 7 0 15,0 7 2-15,5 1-2 16,1 4-1-16,3 2 0 16,1-3-1-16,0-2-2 15,0-2 1-15,0-5-2 16,0 5 1-16,7-8 1 0,4 1-3 15,-1-6 2-15,6 0 1 16,-3-6-4-16,-1-3 4 16,-2-7 0-16,-7-7-2 15,-3-6 3-15,0-5-1 16,-14-5 0-16,-10-5 6 0,-2-5-5 16,-6-4 0-16,-9-4 1 15,-3-1-4-15,-5 2 2 16,-7-3-1-16,-7-2-2 15,-10-3 3-15,-6-2-2 0,-13 0 0 16,-10-2 1-16,-7-12 2 16,-13-4-4-16,-6-2 2 15,-5-4-1-15,-3-1-1 16,-1 0 2-16,1 1-2 16,2 5-1-16,5 1 4 15,2 0-4-15,7-2 4 0,7 5-2 16,10-3-2-16,15 0 2 15,16 0 2-15,15 2-4 16,14-2 9-16,16 2 15 16,7-5-1-16,10 2-4 15,8-5-8-15,2-2-8 0,2-5 1 16,11-1-2-16,4-5 0 16,1-6-8-16,7-5-11 15,0-8-6-15,4-8-5 16,0-4-3-16,1-10 2 15,3-8-11-15,4-10 33 0,-1-6 9 16,4-3 0-16,-1-6 2 16,-3 0 3-16,-4 8 13 15,-5 9 8-15,-10 13 1 16,-3 15-6-16,-9 20-10 16,-2 15-9-16,-1 14-19 0,1 8-376 15</inkml:trace>
  <inkml:trace contextRef="#ctx0" brushRef="#br0" timeOffset="19573.9033">25326 10532 323 0,'6'4'-9'0,"1"0"14"15,-4 2-5-15,2 3-3 16,-3 6 1-16,-2 1 2 15,2 5-2-15,-2 6 0 0,0 1-1 16,0 9 1-16,0-2 3 16,0 7-1-16,0 8 3 15,0 4 1-15,0 9-1 16,0 5 4-16,2 1-2 16,1 9-1-16,5 8 10 0,-3 3 5 15,0 4-6-15,2 5-2 16,-1 0-6-16,-3-3-3 15,2-6 1-15,-4-7-1 16,1-5-1-16,1-10 1 16,1-11-3-16,1-4 2 15,0-12-25-15,5-8-15 0,-5-12-13 16,2-11-10-16,-3-9-102 16</inkml:trace>
  <inkml:trace contextRef="#ctx0" brushRef="#br0" timeOffset="20423.3577">25200 10532 358 0,'20'-14'18'16,"0"-2"-24"-16,-1 2 6 0,0 4 0 15,-4-1 1-15,4 4-2 16,2 1 1-16,0 1 0 16,5 2-16-16,2-1-8 15,6 2 12-15,0 0 10 16,4 2 3-16,4 0-1 15,2 0 1-15,4 0 1 0,-1 0-1 16,1 4 1-16,-2-3 1 16,-3 2 1-16,0-2 4 15,-5 1 2-15,-2 1-7 16,0 3 0-16,-2 1-2 16,-2 3-2-16,2 3 2 0,-1 1-1 15,-1 4-1-15,-3 2 2 16,-2 1-2-16,-2 2-3 15,-2 0 5-15,-1 4-1 16,-6-3-2-16,0 5 2 16,-3 0-3-16,-1 2 2 0,-1 2 1 15,2 3-2-15,-5 5 1 16,-1 2-1-16,1 3 1 16,-1 4 2-16,-1 0-1 15,-3 7-1-15,4 0 3 16,1 4-2-16,-1 3 0 0,0 2 2 15,1 2-1-15,2 0 2 16,-1-2-2-16,-4 0 0 16,-1-3 3-16,-4-3-3 15,0-5 1-15,0-3 1 16,-4-4-1-16,-3-4 0 0,-2-2 0 16,-2-5-1-16,-1-5 1 15,-3-1 3-15,-1-3 0 16,-6-3 1-16,-1-1 1 15,-4-5-2-15,-1-1 2 16,-10-3-3-16,-5-4-2 16,-6-4 1-16,-6-5 0 0,-6-2-3 15,-6-2 4-15,-3-8-2 16,-5-5-2-16,-3 0 1 16,3-5 0-16,-8 2-2 15,7-5 3-15,-4 2-3 16,1-5 1-16,4 0-9 0,3-2-4 15,3-2 9-15,5 2 1 16,4-1-4-16,6 3-2 16,6 2-21-16,9 4-26 15,12-5-41-15</inkml:trace>
  <inkml:trace contextRef="#ctx0" brushRef="#br0" timeOffset="67286.9844">18170 13284 357 0,'-2'0'222'15,"2"-4"-200"-15,6-5-9 16,7-4-8-16,9 1-5 15,14-4 1-15,13 1-3 16,21 1-9-16,21 0-26 16,21 1 13-16,24 4 10 0,20 4 8 15,8 2-4-15,12 3 8 16,0 0 2-16,-5 0 1 16,-13 0 14-16,-9 0 1 15,-11 1-3-15,-11 5-3 16,-8-1-9-16,-4 2-1 0,-10 0 3 15,-1 4-3-15,-11 3 0 16,-6 2-2-16,-11 2 0 16,-11 5 1-16,-13 4-1 15,-11 0-2-15,-12 5 1 16,-11 1-4-16,-9 7-2 16,-9 5 6-16,0 4 1 0,-2 10 1 15,-9 11 2-15,0 8-2 16,1 12 1-16,0 8 1 15,5 7-1-15,3 7 0 16,0 4 1-16,2 4-1 0,0-3 2 16,0-2 1-16,-3-5-1 15,-6-6 3-15,-7-8-1 16,-5-6-3-16,-8-7 2 16,-8-6-1-16,-4-2-2 15,-7-6 1-15,-9-3 0 0,-8-7 2 16,-11-7-2-16,-10-6 0 15,-11-9 1-15,-12-6 1 16,-13-10 1-16,-12-8 5 16,-12-8 0-16,-13-5-6 15,-4 0 0-15,-13-14-1 0,0-7-1 16,-2-4 2-16,2-6-3 16,8-5 1-16,2-1 0 15,13-4-1-15,10-3 1 16,10-1-1-16,17-5-1 15,11-2-9-15,13-5-21 16,17-6-18-16,13-5-30 0,18-8-80 16</inkml:trace>
  <inkml:trace contextRef="#ctx0" brushRef="#br0" timeOffset="67603.5823">17714 13150 511 0,'15'-42'19'0,"-3"11"-15"0,0 5-1 16,-2 12-4-16,-3 9 4 16,-2 5-1-16,-3 19-4 15,3 17 1-15,3 23 2 16,0 17-3-16,1 24 3 15,3 22-1-15,-2 18 0 0,0 17 1 16,2 13 0-16,-2 10 0 16,2 5 1-16,2 3 1 15,1-8 3-15,2-8 3 16,2-7-9-16,6-12 3 16,6-8-2-16,9-17-2 15,10-15-50-15,11-21-92 0</inkml:trace>
  <inkml:trace contextRef="#ctx0" brushRef="#br0" timeOffset="68088.1848">22733 13491 538 0,'-4'10'17'0,"-1"15"-20"16,-8 21 1-16,-4 18 1 16,-9 23 2-16,-3 24-2 15,1 16 1-15,-3 19 1 16,7 13-2-16,11 8 2 15,0 0-1-15,13-2-1 0,0-8 2 16,2-14-1-16,9-11 0 16,-6-18 1-16,-2-12-1 15,-3-18 0-15,0-19 1 16,-8-15-3-16,-5-19-36 0,2-22-78 16</inkml:trace>
  <inkml:trace contextRef="#ctx0" brushRef="#br0" timeOffset="68739.1438">22631 13240 538 0,'41'-11'51'0,"1"-3"-43"16,-3 3-9-16,2 4 2 15,4 2-1-15,7 5-2 16,9 0 2-16,9 0-3 0,12 2-16 16,12 7 14-16,7 6 4 15,8-3-1-15,1 9 4 16,-1 0-3-16,1 1 2 15,-12-1 1-15,-2-2-4 16,-12 1 1-16,-11-2 2 0,-10-4-2 16,-9 2 1-16,-9 1 1 15,-8 0-2-15,-9 6 1 16,-5 1-7-16,-3 8-10 16,-8 5 14-16,0 8 2 15,-5 5-1-15,-2 11 4 0,-2 6-3 16,-1 13 1-16,3 8 0 15,0 3-1-15,2 9 2 16,3 7 0-16,-1 3-3 16,6 5 3-16,0 1-1 15,2-1-1-15,3 0 2 16,-6-7 0-16,3 1-2 0,-7-11 3 16,-3-2-1-16,-5-4 1 15,-2-7 2-15,-11-8-2 16,-11-9 1-16,-8-8 2 15,-11-8-3-15,-10-7 1 16,-10-10 1-16,-14-4-4 0,-11-5 3 16,-13-6-1-16,-12-5-1 15,-10-8 2-15,-11-6-1 16,-4-1 0-16,-8-8-1 16,-7-9 0-16,5-6-1 15,-3 0 2-15,11-6-8 16,12 1-44-16,20-4-85 0</inkml:trace>
  <inkml:trace contextRef="#ctx0" brushRef="#br0" timeOffset="69788.948">18475 14079 595 0,'7'0'13'16,"0"-4"-4"-16,-5 0-9 0,-2 4-1 15,0 4-2-15,0 8 1 16,-5 6 1-16,-2 6 0 16,0 2 1-16,3 3 1 15,1-2-2-15,0-1 1 16,3-2-3-16,0-5-16 0,0-8 3 15,0-6 9-15,5-5 5 16,3-10 5-16,6-13 0 16,1-8-3-16,4-10 1 15,3-7 0-15,0-6-1 16,5-5 0-16,0-1 0 16,-1-3 0-16,6 1 1 15,-6 3-2-15,4 3 1 0,-4 6-2 16,-3 8 1-16,-7 6 3 15,-1 8-1-15,-7 10 1 16,-4 7 3-16,-1 11-3 16,-3 2-4-16,3 21-4 0,2 13 5 15,1 12 0-15,2 11 1 16,5 8 0-16,3 6 0 16,4-1 1-16,-1-6-2 15,1-9 2-15,-1-10-1 16,-4-13-1-16,0-17 2 15,3-10 0-15,0-7 4 0,3-10 21 16,6-12-10-16,3-8-12 16,5-8-1-16,-3-4-3 15,3-5 0-15,-6 5 2 16,-3 2-2-16,-5 6 0 16,0 8 1-16,-11 7-2 0,-3 14 2 15,-2 5-2-15,-2 24-9 16,0 20 6-16,8 20 2 15,9 26 1-15,9 19 3 16,6 13-3-16,15 9-7 16,9-5-106-16,6-11-154 0</inkml:trace>
  <inkml:trace contextRef="#ctx0" brushRef="#br0" timeOffset="70343.388">24015 14157 459 0,'-37'2'9'0,"-5"0"-9"15,-8 3-2-15,-7 2 2 16,1 4 0-16,2 1-1 16,6 1 1-16,9 3 0 15,9 2-1-15,11 3-1 0,7 4 2 16,9 4 5-16,3 4 2 16,9 7 0-16,12 1 1 15,8 5-1-15,5 4-2 16,4 4-2-16,2-3-1 15,-3 3-1-15,-8-2-1 0,-9-2 2 16,-13-6-3-16,-7-3 2 16,-27-5-2-16,-22-4-1 15,-19-9 5-15,-18-9-3 16,-22-9 2-16,-15-5 0 16,-20-8-13-16,-4-14-64 15,-8-8-138-15</inkml:trace>
  <inkml:trace contextRef="#ctx0" brushRef="#br0" timeOffset="70737.848">20987 14639 543 0,'35'0'10'16,"8"0"-5"-16,7 0-2 15,11 0-3-15,11 5 0 16,1 5 0-16,5-2 0 16,5 2 1-16,0 1 0 0,2 1-3 15,1 3 2-15,-4-1 1 16,1 2-2-16,-5 1 1 16,-6-4-13-16,-8 0-29 15,-8-7-16-15,-12-6-62 16,-7-2-89-16</inkml:trace>
  <inkml:trace contextRef="#ctx0" brushRef="#br0" timeOffset="70971.206">22235 14557 436 0,'17'0'26'0,"0"8"-24"15,9 9-2-15,4 5 1 16,6 6-1-16,3 6-1 15,3 7 2-15,-2 0 0 16,-5 5-2-16,-2-3 1 16,-13-1 0-16,-13-1-1 0,-7-3 3 15,-27-6 1-15,-23-3 2 16,-21-9 2-16,-20-5-4 16,-15-11-10-16,-13-4-55 15,-5-14-199-15</inkml:trace>
  <inkml:trace contextRef="#ctx0" brushRef="#br0" timeOffset="71372.6668">21652 14457 481 0,'0'7'28'0,"-2"-2"-29"15,-18 4 1-15,-11 2 6 0,-8 3-4 16,-13 2 0-16,-1 1-1 15,-7 2-2-15,3 2 2 16,-1 1-2-16,6 3 2 16,6 0-1-16,8-3 0 15,13 5 0-15,10 4 2 16,15-1-5-16,29 4-1 0,30 7 7 16,26 7 1-16,33 11 3 15,29 5-4-15,31 8-14 16,20-1-113-16</inkml:trace>
  <inkml:trace contextRef="#ctx0" brushRef="#br0" timeOffset="73221.6361">17743 9753 588 0,'0'-3'9'16,"0"-15"-5"-16,0 18-4 16,-6 13-5-16,-2 18 3 15,-2 10 2-15,0 16-2 16,1 18 0-16,4 20 0 0,5 14 3 15,0 17-2-15,7 19 0 16,6 15 0-16,9 10 2 16,2 1-1-16,-3 0 2 15,1-3-2-15,-2-11-1 16,-3-13-14-16,-4-17-23 16,1-16-11-16,3-26-48 0,-2-20-79 15</inkml:trace>
  <inkml:trace contextRef="#ctx0" brushRef="#br0" timeOffset="73822.1409">18024 9685 617 0,'19'-14'-36'0,"3"3"38"15,4 6-6-15,14 5-2 16,13 8-18-16,18 11-11 0,20 7-10 16,22 5-1-16,20 6 22 15,17 4 7-15,9-3 14 16,8-1 5-16,2-3 1 15,-2-4 10-15,-9-8 8 16,-20-5 5-16,-14-2 2 0,-22-8-9 16,-19-1-11-16,-20-5-4 15,-20 3-3-15,-9-1-2 16,-9 6-9-16,-7 4-20 16,-7 7 9-16,-1 6 16 15,-4 11 2-15,0 10 2 0,-6 12 0 16,0 7 1-16,0 11 0 15,-10 6 5-15,0 14-3 16,-1 5 2-16,0 7 2 16,4 6-3-16,0 5 3 15,3-5 2-15,3 2 2 16,1-5 4-16,-2-5 0 0,-8-2-5 16,-4-7 3-16,-11-10-2 15,-16-8-2-15,-15-12-1 16,-20-13-2-16,-14-17 1 15,-19-10-4-15,-15-15-2 16,-13-13 2-16,-14-12-1 0,-8-18-1 16,-6-10-2-16,0-12-14 15,11-8-23-15,15-5-40 16,30-5-110-16</inkml:trace>
  <inkml:trace contextRef="#ctx0" brushRef="#br0" timeOffset="74196.0142">23070 11387 637 0,'2'25'6'0,"-2"7"-22"0,-9 16 14 15,-9 19 1-15,-5 16 4 16,0 11-5-16,-2 11 2 15,-1 14 2-15,7-2-2 16,1 4 1-16,6-1-1 16,2-9 0-16,3-11-16 0,3-17-17 15,-1-13-11-15,4-19-6 16,-1-26-29-16,2-19-86 16</inkml:trace>
  <inkml:trace contextRef="#ctx0" brushRef="#br0" timeOffset="74689.1382">23106 11703 506 0,'34'-49'5'0,"6"10"4"16,7 13 4-16,7 11-8 0,8 13-2 15,12 2 1-15,9 19-4 16,10 9 1-16,9 7-1 15,6 10-2-15,-1 3 3 16,2 4-1-16,-7-2-2 16,-9-5 2-16,-12-3 1 0,-13-8-2 15,-15-7 1-15,-18-4 1 16,-11-8-2-16,-14-3 1 16,-8-1-4-16,-2 1 1 15,-10 4 5-15,-9 6-3 16,0 6 2-16,-3 6-1 0,2 7-1 15,-2 7 0-15,5 9 1 16,2 9-1-16,5 7 2 16,5 4-1-16,5 7-1 15,0 1 1-15,6 1 0 16,6-6 1-16,-2-1-1 16,-4-8 0-16,-6-11 0 0,-4-16 2 15,-23-10-3-15,-14-15 7 16,-22-14 4-16,-21-6 7 15,-23-22-6-15,-20-14-7 16,-18-12-3-16,-19-10 0 0,-10-5-2 16,-7-4-1-16,-4-5-34 15,-2-5-52-15,9-8-287 16</inkml:trace>
  <inkml:trace contextRef="#ctx0" brushRef="#br0" timeOffset="75022.5759">20580 10905 581 0,'0'31'2'0,"0"4"-6"16,-2 17 3-16,-3 14-1 15,-2 18 3-15,0 14-1 16,4 9 0-16,3 14 0 16,11 2 1-16,11 2-2 15,4 0 2-15,1-9-5 0,-1-13-19 16,-6-14-8-16,-6-14-18 15,-3-23-48-15,-6-27-40 16</inkml:trace>
  <inkml:trace contextRef="#ctx0" brushRef="#br0" timeOffset="75508.1701">20630 11133 487 0,'0'-60'-7'0,"7"8"33"16,10 11 4-16,2 9-7 16,10 10-14-16,8 8-7 15,14 7-5-15,10 7 1 16,14 3 1-16,15 15-2 16,8 7-2-16,7 8-3 0,-1 1 0 15,2 3 5-15,-12-1 2 16,-11-6 1-16,-12-3-1 15,-15-7 2-15,-17-5-3 16,-10-2 2-16,-13-4-2 16,-7 2-10-16,-7 1-4 15,-2 3 2-15,0 0 8 16,-10 8 5-16,-2 6 1 0,0 9 0 16,-1 6 0-16,3 6-1 15,1 11 1-15,4 7-1 16,5 10-1-16,0 5 3 15,0 4 2-15,8 4 0 16,-1 2 3-16,0-3 2 16,-2-6-1-16,-5-7-1 0,0-9-3 15,-12-13 0-15,-10-10 1 16,-13-10 6-16,-13-12 5 16,-18-9 2-16,-12-10-5 15,-17-4-4-15,-14-7-6 0,-3-13-1 16,-7-3 1-16,4-2-10 15,10-5-57-15,9-1-72 16</inkml:trace>
  <inkml:trace contextRef="#ctx0" brushRef="#br0" timeOffset="76113.0064">22227 12182 683 0,'2'0'24'16,"4"-2"-26"-16,-2-3-21 15,-4 5-15-15,0 0-21 16,0 2-31-16,0 1-77 0</inkml:trace>
  <inkml:trace contextRef="#ctx0" brushRef="#br0" timeOffset="76277.1334">22580 12282 619 0,'5'0'25'0,"3"-5"-8"15,-3-2-9-15,-3 7-2 16,-2 0-5-16,0 0-21 0,0-11-134 16</inkml:trace>
  <inkml:trace contextRef="#ctx0" brushRef="#br0" timeOffset="93961.6383">6537 14612 462 0,'-3'0'50'0,"3"0"-33"0,0-4-7 16,0 3 16-16,0-2-8 16,0 3-14-16,5-4-7 15,8 2 0-15,8 0-3 16,8 0 5-16,9-2 2 15,9 3-2-15,3-2 2 0,3 0 0 16,7 2-3-16,-8 1 3 16,-1 0 0-16,-10 0-3 15,-7 0 3-15,-7 0-2 16,-9 5-26-16,-8 0-51 16,-6 1-58-16,-4-4-117 15</inkml:trace>
  <inkml:trace contextRef="#ctx0" brushRef="#br0" timeOffset="94215.8483">6832 14776 446 0,'0'19'9'16,"-3"0"-6"-16,1 4 6 15,-1 5 15-15,-2 4-13 16,3 2-9-16,1 9-2 0,1 2 1 15,0 2 0-15,1 3-2 16,9 6 3-16,0-1-2 16,3-3 0-16,-4 0 1 15,-2 0-2-15,-2-4 1 16,-5-2 2-16,0-1-4 16,-1-8-16-16,-10-3-41 0,-2-9-100 15</inkml:trace>
  <inkml:trace contextRef="#ctx0" brushRef="#br0" timeOffset="94501.1954">6358 15694 79 0,'18'0'384'0,"4"0"-357"0,5 0-24 15,5 0-1-15,6 0 2 16,6 0-3-16,5 0 0 16,12 0 1-16,5-3-3 15,8-1 2-15,7 1 0 16,2 1-2-16,-7 1 2 0,-1 1-1 16,-11 0-1-16,-11 0 2 15,-9 0-3-15,-10 0-30 16,-9 0-17-16,-7-8-53 15,-7-3-80-15</inkml:trace>
  <inkml:trace contextRef="#ctx0" brushRef="#br0" timeOffset="94962.6384">7363 15570 327 0,'0'-16'85'0,"0"-2"-41"16,0 5-3-16,0 5-15 16,0 0-3-16,0 5-4 15,0 3-10-15,2 0-7 16,3 7-7-16,5 9 2 0,2 7 3 15,0 2 1-15,3 7-3 16,1 0 3-16,-3 2-1 16,-2-2-1-16,2-1 2 15,-6-3-1-15,-2-3-1 16,0-3 2-16,-3-7-1 0,0-2 0 16,-2-6 1-16,0-3-2 15,0-4 2-15,0 0 1 16,0-4-1-16,1-8 3 15,6-4-3-15,-1-6-3 16,3-2 3-16,2-4 0 0,2 2-2 16,1-3 2-16,2 1 0 15,2-2-2-15,5-1 2 16,3 4-2-16,-3 6-1 16,2 1 2-16,-2 8-1 15,-3 5 2-15,-1 7 2 16,-6 0-6-16,1 9 3 0,0 8 0 15,-2 3-3-15,1 5 5 16,-4 2-2-16,3-1 0 16,-3 5 0-16,4 0 0 15,-1 1 0-15,3-1 2 16,-5 1-4-16,5-3-15 0,-1-6-60 16,-1-7-56-16</inkml:trace>
  <inkml:trace contextRef="#ctx0" brushRef="#br0" timeOffset="95218.3849">8212 15709 540 0,'0'0'35'0,"0"0"-27"15,0 0-7-15,3-2-2 16,4 2 0-16,7 0-6 16,6 0-13-16,7 0 7 15,7 0 9-15,5 2-4 0,5 3 6 16,2-1-3-16,0 0-19 16,-4 1-16-16,-4-3-35 15,-6-2-99-15</inkml:trace>
  <inkml:trace contextRef="#ctx0" brushRef="#br0" timeOffset="95962.2753">8732 15555 438 0,'9'6'65'15,"-5"-3"-57"-15,1 8-11 16,-2 3 3-16,-1 4-2 16,0 4 3-16,-2 3-1 15,0 0 0-15,0 1 0 0,0 0 1 16,0-2-2-16,0-2 3 16,0-3-3-16,0-3 1 15,0-5 1-15,0-4-2 16,0-3 2-16,0-4 1 0,0 0 1 15,0-9 3-15,0-5-1 16,0-6-8-16,0-3 6 16,1-4-3-16,4 0-2 15,0-3 5-15,4 1-4 16,3 1 1-16,3 0 1 0,2 2-4 16,2 2 3-16,4 2 2 15,1 6-6-15,-3 5 4 16,2 4 1-16,-3 7-5 15,-2 0 4-15,0 7-2 16,-4 11-2-16,-1 0 3 16,-2 5 1-16,-1 4-1 0,-2-2 2 15,-3-2-2-15,-1 0 1 16,-4-1 1-16,0-7-2 16,0 3 1-16,0-7 2 15,0-2-4-15,0-2 3 0,0-3 0 16,0-4-2-16,0 0 3 15,1 0 1-15,6-4 4 16,0-6 1-16,5-5-7 16,2-2 1-16,2-1-1 15,2-6 2-15,0 1 0 16,2 0 0-16,1 0-5 0,-3 1 4 16,-4 5 2-16,-1 2 0 15,-6 8 2-15,0 4-3 16,-2 3-3-16,-1 7 0 15,2 9-3-15,-1 9 2 16,-1 4 2-16,-1 4-3 0,3 3 2 16,-3 1 2-16,5 2-4 15,-3 3 4-15,2-2-1 16,2 2-3-16,2-5-24 16,-2-8-53-16,1-9-127 15</inkml:trace>
  <inkml:trace contextRef="#ctx0" brushRef="#br0" timeOffset="96412.5964">9508 15784 504 0,'7'5'17'15,"-2"-1"-17"-15,4 1 0 16,2 2-2-16,0-1 1 0,5-1-1 16,5-5-6-16,4 0-9 15,4 0 9-15,5 0 4 16,-1-7 3-16,1-6 1 16,-4-1 0-16,-3 0 3 15,-5 0-1-15,-6-4 7 0,-8 0 5 16,-7 0-5-16,-1-1 1 15,-13 0-6-15,-6 0-5 16,-5 5 1-16,-6 5-5 16,-1 3 2-16,1 6 1 15,1 6 1-15,0 10-1 0,4 7 1 16,6 4-2-16,4 5 3 16,10 2 0-16,5 3-4 15,7-1 4-15,16 0 1 16,9 1-2-16,11-5 2 15,4-3-1-15,6-8-3 16,-2-7-12-16,2-8-33 0,-3-6-34 16,-2-13-76-16</inkml:trace>
  <inkml:trace contextRef="#ctx0" brushRef="#br0" timeOffset="97016.6467">10181 15714 412 0,'2'0'61'0,"2"0"-53"16,-1 15-11-16,1 5 2 16,-1 6 2-16,2 6-1 0,-1 4 0 15,0-1 2-15,1 3-4 16,-1-3 4-16,-1-5-2 16,4-5 0-16,0-5 1 15,1-5 0-15,-3-10-2 16,4-5 4-16,-2 0 0 15,5-16-1-15,-4-8 1 0,4-2-2 16,3-4 1-16,-1-4-1 16,1-2 11-16,2 2-4 15,2 0-2-15,-4 4-3 16,0 3 2-16,-2 9-3 16,-4 4-2-16,-2 5 4 0,0 9-4 15,4 0-3-15,-2 13 0 16,3 6 1-16,3 7 2 15,-3 2 0-15,2 6 0 16,1-4 0-16,-3-1 0 16,0-8-8-16,-3-5 7 15,-4-5 1-15,0-4-1 0,1-7 2 16,-1 0 0-16,2-5-1 16,-1-10 5-16,2-1-7 15,4-7 2-15,0-4 2 16,1-1-1-16,1-1 1 15,2-3 0-15,2 2-3 0,-3 1 3 16,0 6 1-16,-1 5-3 16,-4 6 7-16,0 3 0 15,-3 9 6-15,5 0-12 16,-4 10-2-16,6 9-2 16,-2 7 3-16,0 4-1 0,3 5 1 15,-3 2 2-15,1 0-3 16,-1-1 2-16,2 0-9 15,3-3-26-15,3-6-15 16,3-5-40-16</inkml:trace>
  <inkml:trace contextRef="#ctx0" brushRef="#br0" timeOffset="97480.2416">11388 15793 515 0,'3'-7'34'0,"-1"0"-19"15,-2 3-8-15,0 2-1 16,-5 2-4-16,-6 0 0 0,2 7-5 16,-5 4 2-16,-1 5 1 15,1 3-2-15,1 6 3 16,4-1-2-16,2 2-1 15,6 1 1-15,1-1-1 16,8-2 0-16,9-2 3 0,4-4-1 16,2-3 0-16,4-4 1 15,1-5-2-15,2-6 2 16,1 0 1-16,-1-9-2 16,4-7 1-16,0-5 0 15,-3-5-1-15,1-4 1 16,-5-2-1-16,-7-4 0 15,-8 0 2-15,-10 1-2 0,-2-2 3 16,-22 4 1-16,-14 6-4 16,-10 2 0-16,-6 10 1 15,-6 4-4-15,2 7 3 16,7 4-2-16,5 4-14 0,10 10-12 16,10 0-18-16,18 6-20 15,6-4-51-15,20 0-127 16</inkml:trace>
  <inkml:trace contextRef="#ctx0" brushRef="#br0" timeOffset="98496.795">11673 15779 473 0,'7'-15'47'16,"-3"0"-32"-16,2 0 0 0,-4 0 1 15,-1 3-16-15,1-1 1 16,-2 6 1-16,2 1-3 15,0 2 1-15,3 2-1 16,2 2-5-16,4 2 2 16,3 7 0-16,4 5 2 15,2 5 3-15,0 5-2 0,1 2 0 16,-3 3 2-16,-2-1-2 16,-3 1 1-16,-5-2 1 15,-3-2-2-15,-2-6 1 16,-3-2 2-16,0-5-3 15,0-1 3-15,-3-4-2 16,1-4 3-16,-2-3-1 16,2 0 1-16,-2-8 4 0,3-6 4 15,1-6-8-15,0-5-2 16,5-4 0-16,8 3-4 16,3-5 1-16,4 1 3 15,5 5-5-15,4 0 1 0,1 5-4 16,3 4-6-16,4 2-3 15,-1 5-9-15,1 0-6 16,-1 4-12-16,-1-1-17 16,-4 3 9-16,-9-1 44 15,-5 4 6-15,-7-2 5 0,-4 1 18 16,-5 1 21-16,2-2-6 16,-3 2-4-16,0 0-13 15,0 2-17-15,0 6-3 16,-6 7 1-16,1 2 2 15,-1 5 0-15,-1 3 0 16,2 2 1-16,5-1-4 0,0 3 4 16,0-2-2-16,4-1-4 15,10-1 3-15,2-1 0 16,2-6-2-16,7-5 3 16,0-1-1-16,4-11-2 15,2-1 4-15,3-1-2 0,3-13 0 16,-1-6 1-16,2-3-2 15,-5-1 0-15,-3-2 2 16,-6 1-2-16,-7 1 12 16,-5 5 2-16,-4 5-10 15,-3 3 0-15,-3 5-2 16,-2 6-3-16,0 0 0 0,-5 17-3 16,-5 8 1-16,-2 8 4 15,2 10-2-15,-3 11 0 16,-1 10 2-16,2 11-2 0,3 7 2 15,-3 1 0-15,-3 3-2 16,0 5 2-16,-4-7 1 16,-4-2-2-16,-6-4 3 15,-3-2-2-15,-2-9-1 16,-4-2 2-16,-1-10-2 16,-5-10-1-16,3-10 3 0,-6-15-1 15,-1-9-5-15,1-11-2 16,1-13 3-16,1-19 5 15,2-13 3-15,9-12 7 16,3-7 7-16,13-13 10 16,9-1-10-16,9-5-6 0,14-4-8 15,17 0 0-15,19 3-1 16,17 9-4-16,21 11-2 16,18 11 0-16,20 20-3 15,19 15 2-15,11 15-14 16,6 3-46-16,-2 0-48 0,-9 4-221 15</inkml:trace>
  <inkml:trace contextRef="#ctx0" brushRef="#br0" timeOffset="100413.8492">14405 16200 335 0,'3'0'29'0,"1"-6"-22"0,1-4-1 16,-3 4 10-16,-1-7-11 15,3 4-4-15,-4-3 2 16,2-1-4-16,2 1 2 15,-2-1-1-15,0-2-1 0,-1 0 2 16,-1-1 1-16,0 0 15 16,-1-3 7-16,-9 2-14 15,-4 0-3-15,-6 2 3 16,-4 3-8-16,-4 3 1 16,0 5-2-16,-3 4 2 15,-1 5 0-15,-3 14 0 0,-3 2-4 16,4 8 0-16,0 4 2 15,7 5-4-15,5 0 2 16,9 3 1-16,7-4-1 16,6 1 2-16,13-5-1 15,10-3-1-15,9-6 6 0,9-6-5 16,5-10-1-16,0-8 6 16,3-1-4-16,-3-23 3 15,1-8 12-15,-2-9-2 16,-3-12-3-16,-3-8-5 15,0-7-4-15,0-4-1 0,-2-5 0 16,-5 0-7-16,-5-5-12 16,-6 0 4-16,-11 1 13 15,-8 8 2-15,-2 6 0 16,-7 10-1-16,-10 12 5 16,3 14-2-16,-6 12 1 15,2 17-2-15,-3 4-4 0,-5 23 0 16,3 14 2-16,-4 15-2 15,0 12 3-15,6 11-1 16,1 6-1-16,8 7 3 16,5 0-3-16,7 0 1 0,10 1 1 15,13-6-2-15,9-5 1 16,10-8 1-16,4-14-2 16,3-8 2-16,2-15 0 15,0-15-2-15,3-8 8 16,-1-12-5-16,-2 0 2 15,-2-13 0-15,-5-10-4 0,-4-4 0 16,-6-9 2-16,-10-2-3 16,-10-7 3-16,-9-2-1 15,-5 2-1-15,-17 10 1 16,-7 7 0-16,-10 11-5 16,-4 12 4-16,-1 5 0 0,-2 20-2 15,3 10 1-15,0 7 0 16,4 8 0-16,7 1 2 15,7 0-2-15,6-4 0 16,8-3 1-16,6-9-2 16,0-5 1-16,12-5 1 0,7-6-1 15,6-5 1-15,6-3 2 16,-3-5-3-16,3-1 2 16,-2-1 1-16,-2-11-2 15,-5-3 2-15,0-3-2 16,-3-4 1-16,-4 1 0 15,0 0-2-15,-4 3 1 0,-6 3 1 16,2 7-2-16,-3 4 1 16,0 4-1-16,-1 5-3 15,4 6 3-15,0 7 1 16,1-1-1-16,4 1 2 16,-1 4-2-16,7-8 1 0,1 2 1 15,8-5-2-15,4-4 1 16,5-2 1-16,4-3-2 15,6-2 2-15,-1-7-1 16,5-9-1-16,1-7 3 16,3-11-1-16,0-9-2 0,-3-11 1 15,3-6 0-15,-5-9-19 16,-8-6-9-16,-8-4 3 16,-12 1 23-16,-10 1 3 15,-11 7 0-15,-4 8 7 16,-16 11 7-16,-2 7-4 0,-5 18 0 15,-4 8-7-15,0 16-5 16,1 6 2-16,-1 23-2 16,4 15-4-16,4 17 6 15,3 12-2-15,9 11 1 16,9 11 1-16,2 2-2 16,22-1 2-16,12-2 1 0,11-8-3 15,11-6 1-15,10-11-4 16,4-12-6-16,4-14 10 15,3-10 1-15,2-13-1 16,-6-13 1-16,2-5 3 0,-13-12-4 16,-9-11 0-16,-5-8 0 15,-14-5 1-15,-13-3 4 16,-10-2-2-16,-9 0-1 16,-2 5 0-16,-16 6-4 15,-6 7 2-15,-5 11-3 0,-3 12 1 16,-6 1 2-16,0 19-2 15,-1 10-2-15,3 6 4 16,0 3-2-16,10 2-1 16,6 2 3-16,7-6-16 15,9 1-1-15,2-8 6 16,13-5 6-16,7-7 6 0,4-6 0 16,9-6 2-16,1-6 8 15,0 0 2-15,2-6-2 16,-2-6-1-16,0-4-5 15,-2-2 0-15,-5-4 0 16,-1 1-4-16,-4 2 0 0,-8 3 0 16,-4 3-1-16,0 4 0 15,-7 5 1-15,-3 4 2 16,2 2-6-16,0 9 2 16,-1 3-1-16,3 6 3 15,3 0-1-15,1 1 0 0,2-1 1 16,4-1-2-16,4-1 1 15,4-2 1-15,5-5-2 16,4-6 1-16,3-5-31 16,-4 0-53-16,3-17-119 15</inkml:trace>
  <inkml:trace contextRef="#ctx0" brushRef="#br0" timeOffset="100663.5911">15664 15861 509 0,'42'0'11'0,"9"0"-8"0,12 0-5 16,10 0 4-16,12 7-2 15,12 5-2-15,6 2 2 16,12 1-53-16,4-2-25 16,3-5-81-16</inkml:trace>
  <inkml:trace contextRef="#ctx0" brushRef="#br0" timeOffset="101182.6195">17900 16084 545 0,'17'-16'8'0,"-8"-4"1"16,-6 2-3-16,-3 6 14 15,-12 0-12-15,-8 6-10 16,-7 0-3-16,0 3 1 16,-4 3-4-16,1 0-6 15,-2 0-5-15,4 5 7 0,1 3 0 16,1 0 4-16,1 3 1 16,3 5 3-16,7 0 2 15,3 4-1-15,7 5 6 16,5 3-5-16,5 4 2 15,12 9 0-15,5 0 0 0,10 4 0 16,-2-4 2-16,3 3-5 16,-3-8 4-16,-7 0 1 15,-5-6-5-15,-9-2 4 16,-9-3 1-16,-9-1-4 16,-18-3 6-16,-9-3 4 0,-9-4 14 15,-8-1-7-15,-3-6-9 16,-2-6-3-16,4-1-1 15,3 0-3-15,7-8-2 16,8-7-33-16,15-3-13 16,12-3-3-16,9-2-23 15,20 2-84-15,16-4 15 0</inkml:trace>
  <inkml:trace contextRef="#ctx0" brushRef="#br0" timeOffset="101225.4494">17709 16383 61 0,'82'-28'3'0</inkml:trace>
  <inkml:trace contextRef="#ctx0" brushRef="#br0" timeOffset="101498.3569">18613 16001 487 0,'8'-7'38'15,"-3"-1"-17"-15,-5 2 7 16,0 6-16-16,-5 0-13 15,-8 9 0-15,-1 8 0 16,-4 10-1-16,0 9 2 0,3 5 0 16,2 9-1-16,3 5 2 15,3 3-2-15,5-3 1 16,-1 1 1-16,1-2-2 16,2-4 2-16,0-4 0 15,0-1-12-15,-2-11-41 0,-3-9-21 16,-5-12-73-16</inkml:trace>
  <inkml:trace contextRef="#ctx0" brushRef="#br0" timeOffset="101798.6781">18156 16442 478 0,'0'-9'41'0,"11"-2"-29"16,2 1-11-16,6 0 3 15,6 5-4-15,6 2-1 0,8-1 1 16,5 1-2-16,7 3 1 16,7-3 1-16,4 3-1 15,1 0 1-15,0 0 0 16,0 0-1-16,-4 0 2 16,-5 6 0-16,-8 1-4 15,-7 2 5-15,-5 4-3 16,-7 1-1-16,-8 0 2 0,0 4-25 15,-6 1-14-15,-1 3-3 16,-3 1-6-16,-4-1-11 16,-2-1-22-16,-3-3-51 15</inkml:trace>
  <inkml:trace contextRef="#ctx0" brushRef="#br0" timeOffset="102231.0059">18976 16499 363 0,'13'-15'46'15,"-1"1"-13"-15,1 2 1 16,-4-1-3-16,0 6-18 16,1 0-10-16,0 3 0 0,-1 1-4 15,3 3 1-15,1 0-2 16,-1 7-1-16,3 4 2 15,-3 5 1-15,2 5-2 16,-1 2 3-16,0 4-1 16,-5 1-2-16,0 5 4 0,-3-3 0 15,-1 2-2 1,-2-1 1-16,-2-5-1 0,0-2 1 16,0-8 0-16,0-2-2 15,0-5 2-15,-2-4 1 16,0-5-5-16,2 0 3 15,0-12 6-15,0-6-4 0,4-4 1 16,3-8-2-16,4 0 3 16,3-4 0-16,4 0-1 15,1 0-2-15,3 4-2 16,5 1-5-16,2 9-4 16,0 5-19-16,1 8-23 0,3 7-11 15,-3 0-88-15</inkml:trace>
  <inkml:trace contextRef="#ctx0" brushRef="#br0" timeOffset="102702.0951">19644 16470 535 0,'2'-3'35'0,"-2"1"-28"15,0 2-6-15,0 4-6 16,-7 10 3-16,-2 5 3 16,2 8-3-16,1 3 2 15,3 6 1-15,3 2-4 16,0 1 0-16,10-2-6 0,3-3-6 16,5-3 10-16,4-8 1 15,1-3 0-15,2-12 4 16,-2-6 0-16,8-2 0 15,-2-10 1-15,-1-8-2 16,-1-7 2-16,-1-4-1 16,-1-1-1-16,-4-4 3 0,-4 2-1 15,-5 2-2-15,-1 6 3 16,-6 6 0-16,-1 6-1 16,-4 9 2-16,0 3-2 15,0 12-4-15,0 9 1 16,0 8 1-16,0 8 2 0,0 6 0 15,0 2-3-15,8 1 2 16,9 0 2-16,4-4-3 16,4-3 2-16,8-7 0 15,4-9-1-15,3-10 1 16,6-10-33-16,3-5-75 16,1-17-137-16</inkml:trace>
  <inkml:trace contextRef="#ctx0" brushRef="#br0" timeOffset="104532.3104">20805 16538 125 0,'3'0'418'0,"-3"0"-389"0,0-1-24 16,-3-2-1-16,-14 3-5 15,-3 0 3-15,-9 3-4 16,-1 7 0-16,-6 10 3 16,0 3-3-16,0 6 1 15,1 4 3-15,2 3-5 16,8 1 5-16,5 3-2 0,10-3-2 16,10 4 2-16,3-3 1 15,19-1-3-15,12-5 2 16,10-7-2-16,9-7 1 15,8-7-3-15,7-10-8 0,0-1 3 16,3-10 7-16,0-10-3 16,1-3 5-16,-3-9-3 15,-3-7-3-15,-3-6 2 16,-7-5 1-16,-10-11 0 16,-7-7 5-16,-10-3-2 15,-7-5 0-15,-12 0 3 0,-4 5-6 16,-6 14 0-16,0 14 4 15,0 14-2-15,-8 20 3 16,-2 9-2-16,-5 27-3 16,-4 13 2-16,-1 15 1 15,-2 13-2-15,5 11 4 0,0 8-3 16,8 4 0-16,7 4 3 16,2-1-1-16,11-5-2 15,11-14 2-15,5-10-1 16,5-17 0-16,4-18 2 15,1-14-2-15,5-13 2 16,-1-3 2-16,2-10-4 0,1-13 2 16,-3-9-4-16,-4-6 1 15,-5-6 1-15,-8-6-2 16,-4 1-1-16,-6 1 2 16,-6 9-1-16,-5 9 1 15,-3 8-1-15,0 13 0 0,-1 9 2 16,-9 8-1-16,1 15-3 15,-1 10 0-15,-2 10 3 16,5 5 0-16,4 6 2 16,3-2-1-16,2-2-1 15,8-11 2-15,9-5-1 0,1-13-1 16,2-7 2-16,5-8 0 16,2-6-1-16,3 0 1 15,-1-9-1-15,3-7 0 16,0-5 1-16,-4-6-3 15,-4-5 3-15,-3-4 2 0,-4-1-3 16,-7 1 2-16,-3 4-2 16,-6 7 2-16,2 7 7 15,-5 7-6-15,0 10 2 16,0 1-3-16,-5 16-6 16,0 7 4-16,0 9 0 15,3 3-1-15,2 5 2 0,2-1 1 16,13-1-4-16,4-3 4 15,9-6-2-15,6-4-2 16,7-6 4-16,3-6-2 16,8-7 0-16,2-6 0 15,1 0-3-15,3-12 1 0,0-7-1 16,-4-8-5-16,-5-7 7 16,-8-7 1-16,-11-3-1 15,-11-1 4-15,-14 0-3 16,-5 6-2-16,-15 7 3 15,-10 9-4-15,-8 7 3 16,-2 5 0-16,-3 7 0 0,1 2-1 16,2 2 2-16,4 0-18 15,8 0-12-15,7 2 11 16,5 0 12-16,8 2 4 16,3-2-3-16,5 1 16 15,14-1 12-15,3 3-10 0,5 2-11 16,2 1 0-16,3 1-3 15,-3 1 1-15,0 4 1 16,-2 1-2-16,-5 4 1 16,0 3 1-16,-3 3-3 15,-2 3 2-15,0 2 0 0,-5 1-2 16,-1-1 3-16,0 1-1 16,-3-5-1-16,4 1-8 15,-5-2-5-15,3-5 2 16,3 0 8-16,1-6 2 15,6-4 2-15,1-7 2 0,6-3-3 16,9 0 2-16,6-8 1 16,1-9-3-16,4-3 2 15,2-5-1-15,-1-4-1 16,-7-5 3-16,-2 2-1 16,-10-5 4-16,-8-1 4 0,-6 4-5 15,-9 4-3-15,-6 3 1 16,-2 11-3-16,-15 5 1 15,-5 11 1-15,0 0-4 16,-4 18 3-16,-2 7-3 16,4 8 2-16,5 5 1 15,2 0-3-15,7 1-2 0,6-2 4 16,4-2-1-16,9-3 1 16,8-4 2-16,11-2-2 15,4-5 4-15,8-6 4 16,1-1 2-16,8-8-1 0,1-6-4 15,9 0-4-15,0-5 2 16,4-10-3-16,2-6-7 16,-1-5-10-16,-8-10-3 15,-5-5 14-15,-10-11 7 16,-9-5-1-16,-10-7 2 16,-10-2 2-16,-12 2-1 0,-2 4 2 15,-18 9 2-15,-6 12-5 16,-11 8 2-16,-4 12-3 15,-1 8 0-15,0 9 1 16,2 2-3-16,5 20 0 16,9 5 1-16,11 12-4 0,8 8 3 15,7 3 1-15,2 9 0 16,13 5 2-16,1-1 1 16,0 2-1-16,3-3 6 15,-7 1-4-15,-2-6 1 0,-6-1-2 16,-4-4-1-16,-12-4 0 15,-19-7 2-15,-8-12-2 16,-14-17-2-16,-11-15-129 16</inkml:trace>
  <inkml:trace contextRef="#ctx0" brushRef="#br0" timeOffset="104833.0063">21099 16570 324 0,'10'4'336'15,"7"-4"-325"-15,8-2-9 16,16 0-3-16,15 2-2 16,25 0 3-16,28 7-6 15,28 10-10-15,31 8-7 0,26 10-12 16,20 5-15-16,14-3-39 16,11-9-323-16</inkml:trace>
  <inkml:trace contextRef="#ctx0" brushRef="#br0" timeOffset="108257.9602">5658 14239 542 0,'-3'-18'15'0,"1"4"-8"16,-3 3-3-16,2 8 6 15,-1 3-8-15,3 12-9 16,-1 12 6-16,2 10-2 16,0 6 3-16,0 8-1 0,0 2 1 15,5 4 0-15,2-4 1 16,3-4-3-16,-2-10-43 15,5-11-37-15,0-18-115 16</inkml:trace>
  <inkml:trace contextRef="#ctx0" brushRef="#br0" timeOffset="108436.1341">5916 14186 540 0,'0'-7'19'0,"-10"1"-5"16,-9 6-13-16,0 6-4 16,-3 16 3-16,1 9-2 15,-1 8-9-15,11 9-55 16,11 2-57-16</inkml:trace>
  <inkml:trace contextRef="#ctx0" brushRef="#br0" timeOffset="109352.6101">24952 16283 519 0,'12'-20'7'0,"1"-1"-7"16,1 7 5-16,-6 1 9 15,-1 6-3-15,-3 4-2 0,-1 0-3 16,-3 3-6-16,0 10-5 15,0 11-2-15,0 8 5 16,0 6 4-16,-8 2-2 16,-6 4-1-16,2-4 2 15,-5-4-1-15,-5-8-1 16,2-5 1-16,4-8-37 0,1-8 6 16,3-4-14-16,7-7-34 15,5-11-31-15,0-3-138 16</inkml:trace>
  <inkml:trace contextRef="#ctx0" brushRef="#br0" timeOffset="109533.8167">24986 16265 345 0,'24'-23'45'0,"-1"7"-21"15,-4 2 2-15,2 4 3 16,-3 9-16-16,-2 1-8 16,-2 7-4-16,-1 13-3 0,-8 7 2 15,-2 6 0-15,-3 1-2 16,-12 2 2-16,-17-4 0 15,-15-3-28-15,-15-10-25 16,-19-5-34-16,-12-10-90 16</inkml:trace>
  <inkml:trace contextRef="#ctx0" brushRef="#br0" timeOffset="127228.1367">3666 9739 427 0,'-3'-11'47'0,"-1"-2"-37"16,-7-4 22-16,-7-3-15 16,-14-8-14-16,-17-14 7 15,-19-13-3-15,-20-15-7 16,-19-12 3-16,-15-9-3 16,-10-9-1-16,1-3 1 0,4 2-29 15,12 5-61-15,13 3-102 16</inkml:trace>
  <inkml:trace contextRef="#ctx0" brushRef="#br0" timeOffset="127939.874">3659 10320 283 0,'0'0'36'0,"0"0"-19"0,0 0 18 15,0 0 4-15,0 0-19 16,0-3-13-16,-7-4-4 16,-6-2 4-16,-4-6 8 15,-10-8 2-15,-9-7 7 16,-16-11-13-16,-15-11-6 0,-14-12-2 15,-19-9-3-15,-14-7 3 16,-9-6 0-16,-7-1-6 16,3-1-5-16,3 4-37 15,7 11-78-15,20 7-78 16</inkml:trace>
  <inkml:trace contextRef="#ctx0" brushRef="#br0" timeOffset="128855.9056">3851 11319 380 0,'0'0'41'0,"0"0"-38"15,0 0 10-15,0-5 2 16,0-4-7-16,-14-9-4 0,-8-9 1 15,-13-12-3-15,-16-14-2 16,-12-17 3-16,-13-10 3 16,-18-13-2-16,-11-11-1 15,-10-5-2-15,-5 1 0 16,-4 1 0-16,3 6-2 16,2 2 0-16,9 13-15 0,5 11-76 15,13 13-39-15</inkml:trace>
  <inkml:trace contextRef="#ctx0" brushRef="#br0" timeOffset="130123.4504">3700 11954 63 0,'-1'0'3'15,"-5"0"-3"-15,1 0 0 0,-2 0 1 16,-3 0 0-16,3 0-1 16,1 0 0-16,-4 0 0 15,5-1 0-15,-2-1 2 16,0 0-2-16,0-3 10 16,-1 4 27-16,1-2-12 15,0 1-4-15,0-1-7 0,4 0 1 16,-4-3 6-16,0-2 11 15,0-4 4-15,-6-8 22 16,-8-13-5-16,-11-17-15 16,-12-12-10-16,-15-15-8 15,-12-15-13-15,-16-9-3 0,-10-1-3 16,-10-3-1-16,1 3 2 16,5 8-3-16,1 8 1 15,10 12-1-15,9 10-19 16,10 9-30-16,11 5-82 0</inkml:trace>
  <inkml:trace contextRef="#ctx0" brushRef="#br0" timeOffset="131223.6319">3617 12723 189 0,'-5'0'1'15,"3"0"1"-15,-1 0-1 16,1 0-1-16,-1 0 5 16,1-2 5-16,-2 0 9 15,1 0-3-15,0 1 1 0,-4-3-3 16,2-1 13-16,-4-2 5 15,1-4-2-15,-9-7-1 16,-6-9-3-16,-12-12-4 16,-11-18 0-16,-18-16-12 15,-19-16 1-15,-19-17-5 0,-13-6-7 16,-11-9 3-16,-3 0-2 16,-3 3-35-16,3 9-97 15</inkml:trace>
  <inkml:trace contextRef="#ctx0" brushRef="#br0" timeOffset="133373.9134">3461 9231 347 0,'0'-2'49'0,"13"-9"-47"16,3 3 3-16,6-3-4 0,8 0 0 16,4 0 4-16,7-2-3 15,6 3-1-15,6-1 2 16,8 0-3-16,3-1 0 15,6 3 3-15,3 0-3 16,5 0 4-16,5 0 0 16,3 0-2-16,5 1 3 0,4-2 1 15,6 2-5-15,2-3 3 16,6 2-2-16,-1-2 0 16,3 4 0-16,4 0-1 15,5 0 0-15,4 0-1 16,6 1-1-16,3-1 2 0,6 2 1 15,3-4-2-15,4 2 0 16,3 0 1-16,-1-2-4 16,7 0 5-16,2 2-1 15,-1-2-2-15,0 1 2 16,2 3-2-16,-3-4 1 0,-1 3 2 16,-1-6-3-16,-8 2 0 15,0-3 2-15,-1 1-2 16,2 1 2-16,-5-1-1 15,1 5-1-15,2 1 2 16,-4 2-1-16,0 4-1 0,-5 0 2 16,-8 0-1-16,-10 0-1 15,-10 8 2-15,-9-1-1 16,-11 2-1-16,-11 4 3 16,-8-1-3-16,-7 2 1 15,-5 4 1-15,-8 3-2 0,-6 4 0 16,-3 4 2-16,-6 5-2 15,-5 8 2-15,-2 7-4 16,-5 8 3-16,-1 4-1 16,-4 9 1-16,2 7-1 15,-3 5 3-15,-2 3-4 16,-3 2 2-16,-1 3 1 0,-4 3-2 16,-3 2 2-16,-2 6-1 15,0 9 0-15,0-2 1 16,0 1-1-16,0 7 0 15,0-2 2-15,0 0-4 16,1 2 4-16,5 0-2 0,-3 1 0 16,3 2 0-16,0-2 1 15,-5 1-2-15,5-2 2 16,-5 2-1-16,-1-4 0 16,2-4 3-16,-2-3-3 15,0-2 0-15,0-5 1 0,0-3-1 16,0 1 0-16,0-2 2 15,0-3-4-15,0 1 4 16,-5-1-2-16,-4 0 0 16,-2-2 0-16,-7-4 1 15,-5-1-1-15,-6-2 1 0,-7-9-1 16,-8-5-1-16,-7-4 2 16,-8-4-1-16,-8-4 0 15,-8-4 2-15,-9 0-1 16,-6-3 1-16,-10-4 0 15,-10-1-2-15,-5-3 2 16,-11-6 1-16,-5-5-5 0,-11-3 6 16,-7-6-4-16,-6-5 0 15,-6-3 2-15,-10-5-1 16,-4-3-2-16,-5-3 3 16,-3-4-3-16,-8-2 1 15,1 2 1-15,-1-7-2 0,-1-4 1 16,0-3 2-16,2-2-2 15,2-7 1-15,3 0 1 16,8-4 0-16,5 0 6 16,14 0 1-16,12-2-5 15,17 5 1-15,15-3-2 16,13 4-2-16,17 0 2 0,10-2-4 16,7 1 1-16,15-2 2 15,2-5-4-15,10 1-21 16,8-11-36-16,1-13-104 15</inkml:trace>
  <inkml:trace contextRef="#ctx0" brushRef="#br0" timeOffset="134230.3141">4243 8945 595 0,'3'0'-11'0,"-1"-5"10"0,2-1 3 15,-4 6-3-15,0 0-1 16,0 6-7-16,0 6 8 15,0 8 0-15,0 7 1 16,-6 5-2-16,5 5 3 16,-3 8-1-16,1 3-1 0,-2 7 2 15,4 4-1-15,-3 5-1 16,4 7 2-16,0 2-1 16,0 7 0-16,0 5 0 15,0 6-1-15,0 2 1 16,-2 7 0-16,1 5-1 15,-5 4 2-15,1 5-1 0,2 4 0 16,-3 3 0-16,4 8 0 16,2-3-1-16,0 4 2 15,0 2-1-15,8 1-1 16,6-1 2-16,0 1-1 16,-1-5-1-16,-3-3 2 0,0-6-2 15,-5-4 2-15,-3-8 0 16,-2-5-3-16,0-7 3 15,0 0 0-15,-6-2-2 16,5-2 3-16,1-6-2 16,0 1 0-16,8-4 2 15,11-2-3-15,3-4 2 0,5-2 1 16,6-2-2-16,1-6 1 16,0-3-1-16,-4-5 0 15,4-5 0-15,-5-4 1 16,0-5-2-16,6-1 3 15,2-6-2-15,11 1-1 0,10-4 0 16,10 1-12-16,15-3-6 16,19 2 3-16,18-5 2 15,19 0 7-15,10 1 3 16,16-2 2-16,10 4 3 0,2 4 1 16,8 7-2-16,4 8 1 15,10 7-1-15,8-5-137 16</inkml:trace>
  <inkml:trace contextRef="#ctx0" brushRef="#br0" timeOffset="137041.7416">6690 12004 419 0,'-17'0'-12'0,"-2"-7"15"16,5 1-2-16,1 1-1 16,1 1 2-16,5 0 1 15,-1-1 1-15,6 4-2 0,2-1 6 16,0 2 4-16,15-2-11 15,4 2-1-15,8 0 1 16,11 0-1-16,9 0-2 16,9 2-2-16,9 4-3 15,6-3 3-15,10 1-2 0,9-1-2 16,9 1 8-16,6-1-2 16,10 1-3-16,7-1 2 15,8 3-1-15,7-4-6 16,4-2-6-16,10 0-1 15,5 0 1-15,5-4-4 16,7-2 19-16,5 1 3 0,5 0-2 16,4 2 2-16,1-3 3 15,0 3 7-15,1-3 1 16,-5 4 0-16,-1 0 3 16,-4 1 3-16,-3 0-8 15,-6 1-9-15,-3 0 2 0,-6 0-2 16,-5 0-1-16,-4 0 0 15,-5 0 0-15,-8 0-1 16,-2 0 0-16,-16-3 0 16,-10 2 1-16,-16-1-2 15,-22-2 2-15,-17 1-2 0,-19-4 1 16,-14 3 2-16,-13-3 7 16,-5 0 13-16,-18-4-23 15,-7 0-9-15,-9-5-9 16,-5 0 2-16,-5-3 0 15,3-2-1-15,-1-3 10 0,7 1 10 16,2-1-1-16,8 4-2 16,6 5 6-16,4-1 10 15,3 7 4-15,5 0-2 16,2 6-8-16,0 3-5 16,5 0-4-16,0 0-7 15,2 7 6-15,13 3 3 0,5 3 3 16,4 4-4-16,13 0 1 15,6 2-1-15,7-1 0 16,5 0 0-16,3 0-1 16,3-3 1-16,-4 0-1 15,-4 0 0-15,-9-3 1 0,-10-2-1 16,-10 0 0-16,-6 1 1 16,-13-1-2-16,-5 2-1 15,0 3-1-15,-5 2 2 16,-8 3 2-16,-3 3-2 15,-4 1 1-15,0 2 0 0,-4 4 0 16,-1 1-2-16,-4-1 0 16,2-2 4-16,1 1-4 15,1-6 4-15,2 2-2 16,3-5 0-16,4-4 0 16,5-2 0-16,1-5 0 0,5-2 0 15,0-1 0-15,3-6 2 16,1 0 8-16,1 0 25 15,0-2 4-15,0-7-16 16,3-5-17-16,2-6-2 16,3-2-3-16,-1-4 0 0,4-3 0 15,2-5-1-15,-3-1 0 16,2-6 0-16,-4-4-2 16,-6 1 1-16,-2-3 2 15,-5 0-2-15,-13-3-1 16,-8 2 4-16,-1 4-1 15,-5 7-1-15,0 6 0 0,-2 10-1 16,-2 14-2-16,7 7-29 16,7 0-68-16,5-5-319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9:51:18.9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25902 7714 245 0,'-2'0'26'0,"-3"0"-16"15,0 0-7-15,-5 0-2 16,-4 0-1-16,-2 0 1 16,-2 0-1-16,2 0 0 15,-8 6-1-15,3 2 1 16,-6 7 1-16,0 1-1 0,-2 3 0 16,-5 5 0-16,-1 1 1 15,-5 5-2-15,-3 1 1 16,-2 2 0-16,-5 3 0 15,-8 2 0-15,-1-1 1 16,-6-4-2-16,-3 3 2 16,-11-1-2-16,-1 0 1 0,-12 1 0 15,-3-1 1-15,-6 2-2 16,-3 1 2-16,-5-1-1 16,-3-1 0-16,-1 1 0 15,-4-5 1-15,1 1 0 16,-1-4 1-16,0-1-1 0,0-1 2 15,3 0-1-15,-3-3-2 16,0 2 3-16,-3-3 0 16,1 2-1-16,-1 0 2 15,1 2-3-15,-3-3 0 16,6 3 0-16,-3-2-1 0,6-2 1 16,-1-1-1-16,9-1 0 15,1-1 0-15,4-4 1 16,7 0-2-16,6-3 3 15,6-3-2-15,7-1 0 16,9-4 0-16,12-1 0 0,7-4 0 16,11 0 1-16,9-2-1 15,9-9 1-15,7-3 1 16,7-4-1-16,3-3 0 16,8-4-3-16,9-3 2 0,10-3 4 15,7 1-4-15,9-4 0 16,6 0 3-16,10 0-4 15,2 0 1-15,2 4 0 16,3-2 0-16,-5-1 0 16,-3 2 0-16,-7-2-1 15,-7 3 2-15,-7 1 0 0,-2 1-1 16,-8 3 2-16,-2 3-2 16,-2 7 0-16,-2 2 0 15,-4 6 0-15,-4 2-1 16,-2 5 1-16,-8 0 0 15,-3 8-1-15,0 9 0 0,-12 2-4 16,-8 10 6-16,-9 1-1 16,-5 7-1-16,-7 3 2 15,-6 1 1-15,-2 2-2 16,-1-3 0-16,3 5 0 16,8-4 0-16,3-1 1 0,11-5-2 15,3-2 1-15,12-7 0 16,1 1-2-16,9-7 4 15,0-3-2-15,5 1 0 16,17-2 4-16,10 2-5 16,16-4 2-16,17 4 2 15,19-4-2-15,17 0-4 0,19-1 5 16,19-4-2-16,15 2-2 16,20-1 1-16,20 7-2 15,14 0-39-15,17 5-73 16</inkml:trace>
  <inkml:trace contextRef="#ctx0" brushRef="#br0" timeOffset="5099.7296">26513 7022 209 0,'12'-2'13'0,"3"-3"1"15,-5 1 17-15,1 1 2 16,2-1-14-16,-1 1 3 15,0-1 0-15,0 2-11 16,0 0-7-16,3 0-1 16,-1 2-4-16,4 0 2 0,-2 0 0 15,2 0-2-15,0 0 2 16,2 2 1-16,1 0-4 16,3-2 2-16,0 0 3 15,2 0-4-15,-1 0 3 16,2 0-2-16,-2-4-2 15,2-1 5-15,-1 2-2 0,-2-1-3 16,1 4 4-16,1-1-2 16,-1 1 0-16,-3 0 1 15,0 0-2-15,0 1 1 16,0 3 1-16,-4 1-3 16,0 0 3-16,2-1-1 0,-4 0-1 15,4 1 2-15,-3 0-1 16,2-1-1-16,-2-1 2 15,1 1-2-15,-1 2 2 16,-3-3 0-16,-2-1-3 16,1 0 3-16,-4-2 0 0,-2 1-2 15,-1-1 2-15,-3 0 0 16,-1 0-2-16,-2 0 3 16,2 0-2-16,-2 2-1 15,2-2 3-15,-2 0-3 16,3 3 1-16,-3-3 1 0,2 2-3 15,-2-2 3-15,0 0 0 16,2 2-3-16,-2-2 3 16,0 0-1-16,0 2-1 15,0 0 2-15,0 0-1 16,0 0-1-16,0 1 2 16,0-1-1-16,-2 0-1 0,0 3 3 15,0-3-3-15,1 1 1 16,-3 3 1-16,1-3-3 15,1 1 4-15,-2 1-2 16,0-2-1-16,1 3 2 16,-1-2-1-16,4 1-1 0,-2 0 2 15,2 1-1-15,-1-1 0 16,1 1 1-16,0-1-3 16,0 0 3-16,0 0 0 15,0 3-2-15,0-3 1 16,1 2 1-16,1 0-3 0,-2 0 4 15,2 1-2-15,1-2-1 16,-1 5 2-16,0-2-2 16,-2 2 1-16,2 2 1 15,2-3-2-15,-4 2 1 16,3 3 2-16,-1 1-4 0,2-2 3 16,1 2-1-16,0 0-1 15,0-1 2-15,2 3-1 16,-2-3-1-16,2 5 3 15,0-2-2-15,0 3 0 16,-1 2 2-16,4 1-2 0,-1 2 0 16,2 5 2-1,0 1-3-15,1 2 2 0,1 1 0 16,4 3-2-16,0 2 2 16,-1-1-1-16,2 0-1 15,-2 4 4-15,2-3-3 16,-1 5-3-16,0 2 6 15,-2-3-6-15,2 2 4 0,0 1 1 16,-3 1-4-16,4 0 4 16,-2 0-1-16,1 6-4 15,-2-1 5-15,2 3-1 16,-2 0-4-16,2 0 6 0,-1 1-3 16,0 2-1-16,0 0 3 15,2 0-3-15,3-2 0 16,-6 0 3-16,5 2-3 15,-2-2 1-15,-2 2 1 16,1-2-2-16,-1 2 2 16,-3 3 2-16,1 0-3 0,-2 3 3 15,1-1-2-15,1 0-1 16,-1 4 2-16,1 0-1 16,3-1-1-16,-4 4 2 15,2-1-3-15,-1 5 3 16,-2-2 0-16,0 2-2 0,-4-3 3 15,1-1-1-15,-1-3-2 16,-1-2 2-16,-2-3-1 16,-3-5-1-16,3-1 3 15,-3-1-3-15,0-3 0 16,-2-3 1-16,-2-4-2 0,2-5 1 16,-2-5 2-16,-6-3-4 15,1-5 3-15,-1-7 0 16,-1-3-2-16,2-6 2 15,0-3-1-15,-3-5-2 16,0-4 3-16,-4 0-9 0,-1-14-1 16,-7-8-2-16,0-2-26 15,-7-5-4-15,2-9-7 16,-5-3-35-16</inkml:trace>
  <inkml:trace contextRef="#ctx0" brushRef="#br0" timeOffset="6085.3678">27721 10278 281 0,'0'-4'6'0,"0"0"-2"0,7 4 7 16,1 0 3-16,-1 9-13 16,0 5-1-16,2 4 2 15,0 7-3-15,2 4 1 16,-1 6 1-16,3 7-2 15,3 9 1-15,4 8 1 0,4 7-2 16,4 5 1-16,1 2 1 16,4 4-2-16,2-2 2 15,1-2 0-15,-2-7-3 16,-3-5 4-16,-3-11 1 16,-1-11 6-16,-7-7 4 15,-2-10 0-15,-6-10 0 0,0-3 4 16,-4-7-8-16,3-2 2 15,-2 0-8-15,5-9-8 16,1-4 6-16,-1-1-3 16,6-7-15-16,1-3-12 0,1-6 5 15,3-8 6-15,-1-4 13 16,1-11 3-16,1-3-1 16,1-6 5-16,0-1-2 15,2-1 1-15,0 2 0 16,0 5-2-16,-1 3 2 0,1 6 1 15,0 10-2-15,-4 8 14 16,0 7 3-16,-5 5-5 16,-4 6 3-16,-3 5-4 15,-6 0-3-15,-6 5-4 16,-1-2-4-16,0 3-4 16,-8-2 1-16,-11 3 1 0,-3 0 3 15,-7-1 0-15,-7-1-3 16,-4 0 3-16,-5 0-2 15,-7-1 0-15,-6-2 2 16,-4-3-1-16,-6-1-1 16,-2-1 2-16,-1-5-1 15,1 2-1-15,4-4 3 0,5 3-4 16,3-4 3-16,10 4 1 16,3 1-4-16,9 1 4 15,9 3-2-15,7 2-1 16,6 2 3-16,7 2-3 15,2 2 1-15,5-1 3 0,0 2 28 16,0-2-6-16,0 0-20 16,5-1-5-16,1-1 1 15,0 3 2-15,0-1-5 16,3 2 5-16,0 0-3 16,1 0-1-16,0 0 2 0,2 0-4 15,0 2 1-15,3 3 1 16,1 2-1-16,-3-1 1 15,1-1 2-15,-1 0-3 16,-4 0 3-16,0-1 0 16,-2-2-3-16,1 1 3 15,-5-3 0-15,2 3-3 0,-1-2 4 16,1-1-2-16,-2 2-1 16,4 0 2-16,-4-1-1 15,2-1-1-15,-3 2 2 16,1-2-2-16,-1 2 1 0,-2-2 1 15,0 5-2-15,0 0-1 16,0 3-7-16,-2 2-3 16,-4 5-15-16,-1 1-25 15,-5 0 6-15,3 1-5 16,-1 0-32-16</inkml:trace>
  <inkml:trace contextRef="#ctx0" brushRef="#br0" timeOffset="7782.7688">26179 12821 270 0,'8'4'22'0,"4"-2"-16"16,-3-2 1-16,-2 0 13 16,-1 0 1-16,2 0-2 0,-4 0-4 15,1 0 1-15,-3 0-3 16,0 0-7-16,-2 0-1 16,1 0-3-16,-1 0-3 15,0-2 2-15,0 2-2 16,0-2 0-16,-5-2 1 0,-4 1-1 15,-5-3 1-15,-2-3 1 16,-6-1-2-16,-5-4 2 16,-4-3-1-16,-6-2-1 15,-4-3 2-15,-3 1 0 16,-4-4-2-16,-2-2 1 16,-6 0 0-16,-3-5-2 0,-3 0-4 15,-2-4-1-15,-6-3 0 16,-1-2 3-16,-5-5-1 15,-3 0 5-15,-2-4-1 16,-2-4-1-16,-5 1 4 16,0-4-2-16,-1-3-2 0,-7 3 3 15,3-1-1-15,-4-1-1 16,2-2 3-16,-4-1-3 16,-1 0 1-16,1-3 1 15,-4 1-2-15,1-2 2 0,0 2 0 16,-1-2-2-16,-2 2 2 15,0-3 1-15,-2 0-2 16,-2-3 3-16,0-2-1 16,-7-1-2-16,0-1 3 15,-1-3-3-15,-5-1 0 16,1 1 2-16,1 0-4 0,-2 2 2 16,1 0 2-16,4 0-4 15,0 4 2-15,3-2 0 16,2 0-6-16,2 1-1 15,5 3-9-15,3 1-4 16,2 2 6-16,7 3 8 0,3 3 3 16,8-1 3-16,-2 4-1 15,4 2 1-15,7 1 1 16,1 3 0-16,8 1-1 16,3 7 2-16,5 1-4 15,5 6 4-15,9 4-2 16,9 4 0-16,4 5 0 0,11 2 0 15,6 3 0-15,5 4 2 16,2 3 7-16,5 3 5 16,0 1 2-16,0-1-9 15,0 5-6-15,8-3 0 0,1 1-4 16,2 5-20-16,7 0-1 16,4 0-20-16,2 0 18 15,7 7 0-15,4 4-4 16,4 1-11-16,2 2-29 15,3-1 10-15</inkml:trace>
  <inkml:trace contextRef="#ctx0" brushRef="#br0" timeOffset="8333.1486">21011 9234 51 0,'28'5'67'15,"-4"-5"-27"-15,-10 0-6 16,-1 0-9-16,-8 0 4 16,-3 0 0-16,-2 0-11 0,0 0-14 15,-9-3-4-15,-7-2 2 16,-5-4-3-16,-8 1 3 15,-9-4 1-15,-5-2-4 16,-8-2 2-16,-2 0 1 16,-6 2-3-16,-1-4 3 0,-4 4-1 15,-3 1 1-15,5 0 0 16,0 3 0-16,3 0-2 16,5 2 2-16,4 2-2 15,5 3 1-15,7-1 0 16,4 4-2-16,7 0 2 15,6 0 0-15,2 0-2 0,5 4 1 16,5 3 1-16,4 2-2 16,-1 0 2-16,6 5-3 15,0 0-1-15,0 6 6 16,11 3-2-16,4 3 0 16,5 5 2-16,2 3 0 0,4 3 1 15,3 3 3-15,-1 0-1 16,3 2 4-16,-2-1-6 15,-2 0-1-15,1-3 3 16,1-3-5-16,-2-5 0 16,-1-1 3-16,3-8-3 15,0-5 2-15,-2-2 3 0,0-3 1 16,0-5 2-16,4-5 2 16,-2-1-4-16,1 0 3 15,4-11-1-15,2-8 4 16,5-8-1-16,4-9 1 15,3-8-4-15,3-13-4 0,8-9-4 16,2-7-1-16,5-9 3 16,10 2-6-16,6 3-32 15,17 2-58-15,14 6-102 16</inkml:trace>
  <inkml:trace contextRef="#ctx0" brushRef="#br0" timeOffset="23854.6004">6105 9314 477 0,'-13'-28'10'0,"0"-6"-7"15,-2 4 4-15,-2 2 3 16,1 2-4-16,0 1-7 16,0 0 3-16,5 4-1 15,2-1-3-15,6 3 4 16,3-1-1-16,8-1-2 0,14 1 1 16,12 0-6-16,11 1-7 15,12-3-1-15,14 3 10 16,7 1 2-16,12 0 2 15,5 0-3-15,10 2 6 16,4 0-3-16,6 4-2 0,2 5 4 16,2-1-2-16,-2 8 0 15,-1 0 1-15,-5 9-4 16,-3 7 3-16,-7 4 2 16,-3 3-5-16,-8 6 4 15,-10-1 1-15,-5 6-5 0,-9 5 4 16,-3 4-2-16,-11 3-1 15,-7-1 3-15,-6 3-2 16,-9 1 0-16,-4 1 1 16,-8 0-1-16,-7-1 1 15,-8 3 1-15,-3 2-3 16,-3-3 3-16,-13-1 0 0,-6-2-2 16,-9-1 3-16,-3-1-1 15,-7 1-2-15,-7-1 3 16,-7-2-2-16,-6 4 0 15,-1-3 1-15,-8 0-1 16,-8-4 2-16,-4-2 0 0,-4-1-3 16,-4-6 1-16,-2-4 3 15,-3-1-4-15,0-2 2 16,-2-5 0-16,1-5-1 16,3 0 2-16,1-5 0 15,2-2-1-15,0-4 4 16,0-4-4-16,2 0 2 0,1-13-1 15,-2-5-2-15,2-7 4 16,-1-3-3-16,8-8-1 16,0-2 3-16,9-4-3 15,3-3 0-15,10-3 2 16,8-2-2-16,5-4 0 0,3-1 3 16,7-3-3-16,1 0 1 15,10-4 0-15,5-5-2 16,9-2 1-16,10-2 1 15,10-3-2-15,26 2 1 16,30 2 0-16,38 2-2 0,53-2 3 16,54 8-2-16,72 2 0 15,63 8 3-15,76 9-4 16,62 6-6-16,59 1-129 16</inkml:trace>
  <inkml:trace contextRef="#ctx0" brushRef="#br0" timeOffset="31722.8875">9596 9218 432 0,'0'3'49'16,"-4"-3"-40"-16,2 0-8 0,0 0-2 15,2 0 6-15,0 0-5 16,-2 0 1-16,2 0 3 16,0 0 2-16,0 0 4 15,4-7-4-15,6 0-5 16,5-6-2-16,5 0 5 0,7-7-7 16,4 1 5-16,3-5-1 15,2-2-2-15,-1-2 2 16,-4 2 1-16,-4-2-4 15,-3 0 4-15,-9 6-1 16,-2 0-1-16,-6 4 3 16,-1 4-2-16,-6 3 1 0,0 3 1 15,0 2-3-15,0 2 1 16,0 4 1-16,0 0-8 16,0 5-1-16,-6 12 7 15,1 1-3-15,-2 8 4 16,-3 6-1-16,2 10-1 0,-3 5 2 15,0 7-2-15,2 3 1 16,1 4 3-16,-2 1-5 16,1 3 2-16,4-3 2 15,0-4-19-15,1-1-24 16,4-8-47-16,-1-8-27 0,-4-8-34 16</inkml:trace>
  <inkml:trace contextRef="#ctx0" brushRef="#br0" timeOffset="31939.8248">9588 9722 182 0,'-41'0'13'16,"2"-7"13"-16,7 0 2 0,3 0 6 16,9 0-3-16,4 3 18 15,6-1-18-15,7 3 9 16,3 1-12-16,0 1-13 16,9 0-18-16,9 0 2 15,11 0 4-15,7 0-6 0,11 0 4 16,10 3 1-16,13-1-12 15,9-2-12-15,9 0-26 16,8 0-22-16,2-4 9 16,-3-3-24-16</inkml:trace>
  <inkml:trace contextRef="#ctx0" brushRef="#br0" timeOffset="33006.8273">10392 9516 319 0,'-5'12'136'0,"0"-1"-131"16,-2 1-9-16,-3 6 3 15,-7 3 2-15,-1 1-2 16,4-2 1-16,-5-4 1 16,5-1-1-16,4-2 1 15,0-6-2-15,5-1 0 0,2-6 2 16,3 0-1-16,0-4 7 16,0-9-5-16,0-1-3 15,7-2 4-15,0-4-2 16,1 1-1-16,0-1 5 15,-1 3-2-15,2-1-1 0,1 3 2 16,-4 4-4-16,1 5 2 16,0 3-1-16,3 3-6 15,2 0 5-15,3 5-1 16,-3 7-2-16,0 2 3 16,3 4 0-16,-4 2-3 0,-2-2 4 15,-5 1-2-15,-1-3 1 16,-3-1 1-16,0-3-1 15,0-3 0-15,0 0 3 16,0-4-4-16,0-1 1 16,0-3 2-16,0-1-4 0,6 0 3 15,1 0 1-15,4-5-3 16,3-2 3-16,3-2-2 16,0-2 0-16,1-1 1 15,1-1-3-15,2 1 3 16,-1 1 0-16,0 1-3 15,-1 3 2-15,1 1 1 0,-4 2-4 16,0 4 4-16,0 0-1 16,-6 4-4-16,2 7 3 15,-5 1-1-15,-2 0 0 16,-2 5 3-16,-3-1-1 16,2 0 0-16,-2 0 2 0,2-2-3 15,-2 2 2-15,3-3 0 16,0-3-4-16,2 1 0 15,2-2-2-15,2-4-6 16,2-1 2-16,3-4 1 16,5 0 4-16,1 0 3 0,4-7-3 15,1-4 4-15,1-3 0 16,-1 2 4-16,-2-5-3 16,-2 3 1-16,1-2-3 15,-6 1 2-15,-5 2-1 16,-4-2 0-16,-3 2 4 0,-4 4 1 15,0-4 0-15,-12 3-6 16,-5 3-2-16,-3 0 0 16,-3 3 3-16,0 4-3 15,-1 0 1-15,2 0 4 16,7 4-5-16,1 5 4 0,4 0-1 16,5 2-2-16,5 2 3 15,0-3-3-15,7 4 0 16,8 1 2-16,2 0 0 15,7 3-2-15,1-1 4 16,-1 2-4-16,-4-1 4 16,0 0-2-16,-6-4 0 0,-6 2 0 15,-6-1 0-15,-2-1 0 16,-10-2 1-16,-12 0 0 16,-12 1-2-16,-13-2 2 15,-13-4-7-15,-13-5-62 0,-12-2-43 16</inkml:trace>
  <inkml:trace contextRef="#ctx0" brushRef="#br0" timeOffset="33890.5657">9077 9043 431 0,'-4'-33'5'0,"-10"2"-3"15,10 4-3-15,4 6 3 16,0 1-2-16,12 2-2 16,8 2-2-16,9 0-9 15,7 2-21-15,13 2 7 16,7 1 10-16,10 2 7 0,11 2 8 16,9 1-1-16,11 3 7 15,11 1-3-15,13 2-2 16,4 0 2-16,9 0 0 15,5 5-1-15,-3 4 10 0,0 5 6 16,-4 1 7-16,-11 5 1 16,-6 1-11-16,-10 5-5 15,-8 1-4-15,-4 4-4 16,-4 4 1-16,-1 4 1 16,-6 6-4-16,-1 0 4 15,-5 3 0-15,-5 4-5 0,-8 3 4 16,-13 1-1-16,-5 5 0 15,-14 1 2-15,-12-3-2 16,-10 2 0-16,-9-4 0 16,-5-3-4-16,-20-3 1 15,-6-1-6-15,-12-3 0 0,-5 0 8 16,-12-3 2-16,-6-3-2 16,-10-3 3-16,-4-1 0 15,-5-3-2-15,-8-2 2 16,-4-1-3-16,-8-4 5 15,-5-4-2-15,-7-4-1 16,-4-5-1-16,-4-7 4 0,-4-3 0 16,0-2 2-16,0-2-2 15,0-11-2-15,5-5 5 16,4-3-1-16,3-4-2 16,4-4 1-16,5-6-2 15,3-1-2-15,6-6 2 0,4-5-4 16,9-5 2-16,5-4 1 15,9-4-4-15,7-3 3 16,13-9 3-16,8-1-4 16,15-6 3-16,10-5-1 15,16-1 0-15,10-5 1 0,27-1-1 16,27 5 0-16,34 6 0 16,39 4-4-16,41 10-1 15,50 7-14-15,45 9-40 16,46 7-103-16</inkml:trace>
  <inkml:trace contextRef="#ctx0" brushRef="#br0" timeOffset="43306.1739">13121 9361 231 0,'-21'-18'27'15,"2"1"-17"-15,-3 2 5 16,1 4-12-16,-4 1-2 15,3 6-1-15,2-1-11 16,3 3-4-16,4-2-55 16,2 1-47-16</inkml:trace>
  <inkml:trace contextRef="#ctx0" brushRef="#br0" timeOffset="44017.5425">12915 9271 88 0,'0'0'50'0,"0"0"-34"0,0 0-8 15,0 0-3-15,0 0-1 16,0 0 1-16,0 0-1 16,0 0 10-16,0 0 23 15,0 0 4-15,0 0 4 16,0 0-15-16,0 0-7 0,0 0-9 16,0 0-7-16,0 0-4 15,0 0 0-15,0 0 1 16,0 1-2-16,0-1-2 15,0 3 0-15,0 1 0 16,0-1 0-16,-3 3 0 16,0 2 0-16,-3 2 0 0,1 0 1 15,-2 3 0-15,1-3-1 16,-1 1 0-16,4-4 1 16,-3 0-2-16,3-3 3 15,1-1-1-15,0-2-1 16,2-1 4-16,0 0 5 15,0 0 16-15,-1 0-4 0,1 0 1 16,0 0-4-16,0 0-8 16,0-1-7-16,0-6-1 15,7-1 1-15,1-2 0 16,9-4-3-16,0 0 1 0,5 0-1 16,7-2 1-16,0-1-2 15,1 2 1-15,3 3 1 16,-3 0-2-16,1 5 1 15,-3 4 0-15,-1 3-1 16,0 0 1-16,-4 5-2 16,2 7-1-16,1 5 2 0,-1 5 0 15,2 1 1-15,1 2 0 16,1 0 0-16,-2-1 0 16,2-3 0-16,-6-1-1 15,4-4 1-15,-1-4 1 16,-4-3-1-16,7-4 0 0,-2-2 1 15,2-3-1-15,1-4 3 16,1-9 2-16,-1-3 1 16,1-7 1-16,-2 0-1 15,-2-3-2-15,-2-4 4 16,-4 4-6-16,-3 1-1 0,-5 4 2 16,0 5-3-16,-8 5 1 15,-2 6-1-15,-3 5-27 16,0 0-112-16,-8 0-159 15</inkml:trace>
  <inkml:trace contextRef="#ctx0" brushRef="#br0" timeOffset="45345.2033">14453 9093 249 0,'3'-4'30'16,"-1"-1"-22"-16,1 2 4 15,-2-1 2-15,-1 4-7 16,0-2-2-16,0 2 9 0,0-1-5 16,2 1-3-16,-2 0-1 15,0 0-1-15,0 0-4 16,0 1 0-16,0 10 0 16,-6 2 0-16,-1 6 0 15,-5 5 0-15,-1 2 1 0,-1 5 3 16,-6 1-2-16,4 3 1 15,-4 3-1-15,1 1-2 16,0 2 2-16,4 0-1 16,3 3 1-16,4-3 2 15,2-3-2-15,6-6-6 16,0-11-50-16,4-9-78 0</inkml:trace>
  <inkml:trace contextRef="#ctx0" brushRef="#br0" timeOffset="45861.4156">14783 9254 264 0,'4'2'46'16,"-4"-1"-32"-16,0 5-14 15,-2 0 1-15,-7 6 2 0,-2 1-3 16,-3 4 0-16,0 3 2 16,-2 0-4-16,3 4 4 15,-2 1-4-15,5 0 2 16,5 1 0-16,3 1-1 15,2 0 1-15,0-4 0 0,7-3 0 16,2-6 0-16,1-4 1 16,0-6 5-16,2-4 9 15,-3 0 20-15,6-7-15 16,-1-7-14-16,4-2-3 16,4-4-2-16,-1-1 0 15,4-1 0-15,-3-1-1 0,0-2 2 16,-7 2-4-16,-4-2 2 15,-5-2 2-15,-6 0-2 16,-2 5 1-16,-13-3-1 16,-5 6-1-16,-4 2 1 15,-2 6-16-15,-2 1 2 0,4 9-2 16,1 1-11-16,5 0-15 16,3 0-47-16</inkml:trace>
  <inkml:trace contextRef="#ctx0" brushRef="#br0" timeOffset="46344.1311">15286 9278 305 0,'0'10'58'0,"0"0"-64"16,0 6 5-16,-5 6 0 16,-4 5 0-16,-2-1 2 15,-2 6-1-15,3-2 0 16,0 2 0-16,3 1 0 0,4-5 0 15,3-1 1-15,0-4-1 16,7-4 0-16,4-4 1 16,7-3-2-16,2-4 3 15,3-3-1-15,4-3 0 16,4-2 2-16,-1 0-2 0,1-9 1 16,-3-4 2-16,-3-2 1 15,-1-9 5-15,-6-2 6 16,-8-5-2-16,-3-5-4 15,-7-2-5-15,-7 0-4 16,-16 2 1-16,-8 4-2 16,-13 6-2-16,-12 9-19 0,-12 7-17 15,-10 2-37-15,-4 6-132 16</inkml:trace>
  <inkml:trace contextRef="#ctx0" brushRef="#br0" timeOffset="47081.7535">15754 9522 394 0,'-12'-12'29'16,"5"-2"-23"-16,2 4 6 16,1 0 3-16,1 5-11 15,0 2-2-15,3 1-2 16,0 0 0-16,0 2 0 15,10 0-3-15,9 0-12 0,10 0 9 16,9 2-2-16,5 3 0 16,9 2-5-16,0-2-25 15,5-2-45-15,-1-3-118 16</inkml:trace>
  <inkml:trace contextRef="#ctx0" brushRef="#br0" timeOffset="47530.2135">16477 9301 449 0,'0'-17'7'16,"-11"-4"-3"-16,-9 6 5 15,-7 1-5-15,-9 5-1 16,-5 2-3-16,-4 3-2 15,1 4 5-15,-4 0-6 0,9 2 5 16,3 7-2-16,8 2-2 16,2 3 2-16,6-3 0 15,8 0-4-15,7-1 0 16,3-2 2-16,2 0 0 16,4-5 3-16,6 2-1 0,7 0-1 15,2-2 2-15,3 1 0 16,1 0-1-16,-1 5 0 15,-3-2-1-15,-1 1 1 16,-4 6 0-16,-5-2-1 16,-1 9 1-16,-5 4-2 0,-3 1 0 15,0 8 2-15,0 4-1 16,-5 1 1-16,-4 0 1 16,0 2-1-16,2 0 0 15,3 0 0-15,1 4 0 16,3-4-15-16,0 0-37 0,10-3-47 15,11-12-67-15</inkml:trace>
  <inkml:trace contextRef="#ctx0" brushRef="#br0" timeOffset="47928.6669">16833 9475 500 0,'3'-20'-10'0,"-3"3"11"16,0 4-1-16,-10 9 1 15,-9 4-3-15,-6 1 0 16,-5 15 3-16,-4 7-3 16,-4 6 2-16,3 7 1 15,3 1-2-15,6 3-1 16,6 3-15-16,7-4 0 0,11-2 4 15,2 1 5-15,9-6 4 16,7-7 3-16,6-5 1 16,1-10 0-16,3-4 2 15,0-6 0-15,4-2 0 16,1-10 1-16,-1-4-1 0,-1-4 0 16,0-7-1-16,-5 1-1 15,-6-5 2-15,-4 1 3 16,-5-4-5-16,-8-2 1 15,-1 0-11-15,-7 3-57 16,-8 2-62-16,-5 6-87 0</inkml:trace>
  <inkml:trace contextRef="#ctx0" brushRef="#br0" timeOffset="48396.2105">16942 9644 59 0,'35'4'57'0,"-1"-4"-31"16,-3 0-12-16,0-9 4 16,-3-4 2-16,-2-1-10 15,-6-4 26-15,-1 0-1 16,-4 0 1-16,-7 3-9 0,-2 2-8 16,-5 1-8-16,-1 4-4 15,0 5-2-15,0 3-4 16,-8 1-2-16,-6 13 0 15,-1 8 1-15,-4 5-1 0,-3 7 0 16,2 3 1-16,1 4 0 16,4 1-1-16,6 2 3 15,6-5-2-15,3-2 0 16,7-4 1-16,10-6-2 16,8-9 2-16,6-6 2 15,3-7 0-15,4-5 0 0,2-5-1 16,-3-13-1-16,-3-9 1 15,-9-5 2-15,1-5 20 16,-6-6-7-16,-8-2-6 16,-5 1-7-16,-5-3 0 0,-2 5-4 15,-6 5 0-15,-7 7 1 16,-9 7-2-16,-5 11 1 16,0 12-1-16,-6 3-2 15,-2 15 1-15,-1 11 0 16,2 5-34-16,5 3-26 0,11-1-62 15</inkml:trace>
  <inkml:trace contextRef="#ctx0" brushRef="#br0" timeOffset="49312.4813">17619 9783 404 0,'28'-21'-13'15,"-4"1"30"-15,-8 3-4 16,-3 5 24-16,-8 7-21 16,-3 5-9-16,-2 0-7 0,0 11-2 15,0 5 1-15,-5 7 1 16,-1 4 0-16,0 1 1 16,1 3-2-16,5-2 2 15,0-5-12-15,0-4-4 16,0-8 8-16,2-2 3 15,6-10 4-15,2 0 1 0,4-7 0 16,3-6 0-16,4-5 0 16,0-1-1-16,3-1 2 15,-1 0 1-15,-3 2 2 16,-2 2 1-16,-4 3-4 16,-3 5-1-16,-2 3 0 15,-4 5-1-15,-1 0 0 0,0 8-1 16,-2 7-1-16,1 1 2 15,-1 0 0-15,0 2 0 16,0 0 0-16,3-2 1 16,-2-4-2-16,4-3 2 0,3-2-1 15,2-3-1-15,1-4 2 16,3 0-1-16,2-2 0 16,0-7 1-16,0-4-1 15,-2-1 0-15,0 0 1 16,-4 2-1-16,0 2 1 0,-5 2 1 15,-2 2-2-15,-2 5 1 16,-1 1-1-16,0 1-1 16,-2 10-1-16,2 3 0 15,-1 6 1-15,3 1 1 16,2 1 0-16,1-1-1 16,2-3 3-16,6-2-2 15,2-5 2-15,7-4 0 0,4-4-1 16,5-3 0-16,6-2 0 15,1-10-1-15,3-8 1 16,0-3-1-16,-2-2 0 16,-1-7 1-16,-3-2-1 15,-3-3 0-15,-2-2 2 0,-6-1-2 16,-4 5 1-16,-7 4 0 16,-5 8-1-16,-5 5 5 15,-5 11 4-15,0 3-2 16,0 4-5-16,-3 3-3 15,-7 7 0-15,-2 8-2 0,5 5 2 16,0 6 2-16,4 5-1 16,3 3-1-16,0 4 2 15,10-2-1-15,0 2-1 16,2-3 1-16,-7-4 1 16,-5-4-2-16,-4-1 1 0,-23-4 1 15,-18-2-2-15,-18 0 2 16,-21-5-1-16,-25-2-1 15,-21-6 1-15,-17-2-27 16,-14-8-31-16,-9-6-43 0,-6-17-145 16</inkml:trace>
  <inkml:trace contextRef="#ctx0" brushRef="#br0" timeOffset="50445.5376">13063 8838 339 0,'-48'-25'10'0,"11"2"2"16,16 7 7-16,7 5 3 15,10 4-10-15,6 7-3 0,23 0-3 16,14 0-8-16,21 5-2 16,19 6 1-16,23 4 1 15,19 4 0-15,16 0 0 16,19 3 1-16,16 1 1 16,18-1 0-16,15-3 1 0,14 1-2 15,15-2 1-15,13-4 0 16,13 0 0-16,17-1-1 15,10-1 2-15,13-1-2 16,9 1 1-16,7 2 1 16,4 3-2-16,-11-1 2 15,-9 4-2-15,-22-2 2 0,-25-1-1 16,-36-1 0-16,-32-2 0 16,-29-2 0-16,-28 3 1 15,-24-5-2-15,-20 7 1 16,-18-1 0-16,-17 3 0 15,-13 3-1-15,-16 4 0 16,-9 5-4-16,-11 4-2 0,-6 3 5 16,-15 12 3-16,-6 3-2 15,-8 6 1-15,-2 7 0 16,-2 6 1-16,3 5-1 16,4 1 0-16,5 2 1 0,7 0-2 15,1-3 2-15,7-6-1 16,0-6 0-16,-5-12 0 15,-5-6 0-15,-4-8 2 16,-14-7 0-16,-11-7 1 16,-15-5 1-16,-16-4 0 0,-16-4-2 15,-19 1 5-15,-12-6-1 16,-21-1-2-16,-15-2 1 16,-14 0-1-16,-14-3-1 15,-15-1 0-15,-11 0-1 16,-16 0-2-16,-8-6 2 15,-8-5-2-15,-2-5 3 0,-3-4-3 16,0-4 0-16,0-4 1 16,-2-2-2-16,2-2 1 15,-1-1 0-15,0-2 0 16,4 1-2-16,3 3 4 0,10-1-2 16,8 5 0-16,11 2 1 15,18 1-2-15,20 3 1 16,20 1 1-16,21 1-1 15,25 1 0-15,20 2 2 16,24 2 3-16,19 1 3 0,20 0-1 16,12 5-2-16,10-2 4 15,8 0 1-15,4 1-7 16,0-5-2-16,7-3-2 16,5-4 2-16,1-4 0 15,0-3-2-15,5-8 2 16,-1-1-1-16,5-10-1 15,0-6 2-15,-1-6-1 0,1-8-1 16,-2-4-2-16,-1-2-5 16,-6-5 2-16,-4 3 4 15,-2 2 0-15,1 9 2 16,4 3 1-16,4 6-2 0,5 7 1 16,10 3 0-1,10 6-2-15,20 3 1 0,24 4 1 16,28 3-1-16,36 5 1 15,38 2 0-15,49 8-8 16,51 7-8-16,52 7-8 16,50 11 1-16,52 22-28 0,43 17-87 15</inkml:trace>
  <inkml:trace contextRef="#ctx0" brushRef="#br0" timeOffset="57214.7921">4869 10829 335 0,'4'0'18'16,"-3"-5"-20"-16,5 0 8 0,-4 0 0 15,4 2-4-15,-1-1-2 16,0-1 3-16,4 3 0 15,0-1-4-15,2 0 3 16,6 3-1-16,-2 0-2 16,5 0 2-16,3 0-1 15,4 0 0-15,2 0 0 0,5 0 0 16,1 0 1-16,6 0-1 16,1 0-1-16,6 0 1 15,-2 0 2-15,3 0-4 16,2 3 3-16,0-1 0 15,1 1-2-15,-4 2 2 16,1-1-2-16,0-1 1 0,-1 2 1 16,1 1-2-16,2-1 1 15,3-1 0-15,4-1 0 16,1 3 0-16,7-5 2 16,1 4-5-16,2-4 5 15,2 1-2-15,-1 0-1 0,3-2 2 16,-2 0-2-16,-3 0 1 15,2 0 2-15,-1 0-3 16,4-2 1-16,2 0 0 16,3 2-1-16,0-1 2 15,3 1-1-15,2 0-1 0,-1 0 2 16,1 0-1-16,3 0 0 16,-4 0 1-16,6 0-2 15,1 0 0-15,-1-3 2 16,2 1-1-16,-1 1-1 15,1-1 3-15,5 2-3 0,2 0 1 16,0 0 0-16,2 0-1 16,4 5 2-16,-1 1 0 15,0-1-3-15,2-1 3 16,0-1 0-16,-2-1-3 16,3 0 4-16,-1-2-3 0,-1 1 1 15,-1-1 1-15,2 0-2 16,-1 0 2-16,-1 2-1 15,0-2-2-15,2 2 3 16,-7 0 0-16,4-2-2 16,-5 0 1-16,-2 0 1 15,-3 1-2-15,-3-1 2 0,1 0-1 16,-7 0 0-16,-5 0 1 16,-5 0-2-16,-3 0 1 15,-6 0 1-15,-4 0-2 16,-9 0 2-16,-3-3 1 15,-8-1 9-15,-9 1 10 0,-6-2-9 16,-8 2-2-16,-7 0 3 16,-3 3-6-16,-6 0-4 15,0 0-3-15,-10 0-60 16,1 0-20-16</inkml:trace>
  <inkml:trace contextRef="#ctx0" brushRef="#br0" timeOffset="67184.348">13516 12305 242 0,'-33'0'3'0,"-2"0"-1"0,-12 0-3 15,-6-3 1-15,-2-2 2 16,-6-1-2-16,-8-1 0 15,-6-4 1-15,-2 3 1 16,-9-3 0-16,-4-2-1 16,-5 2-2-16,-10-1 1 0,0-2-2 15,-7 1 4-15,-2-1-2 16,-6 1 1-16,-4-7 5 16,-8 5 3-16,-2 0 6 15,-5-2 6-15,-4 2-6 16,-5-1-5-16,-3 4-6 0,-3-1 3 15,-6 5-5-15,1-2 0 16,-7 3-1-16,3-1-1 16,-2 0 1-16,-3 1 0 15,5 2-2-15,0-1 3 16,-3 0-1-16,0-2-1 0,-4 4 3 16,0-4-3-16,-2 1 0 15,0 2 1-15,-1 1-1 16,3-1 0-16,1 2 1 15,2-3-2-15,1 2 2 16,3 0 0-16,2 0-2 16,0 0 1-16,2-2 1 0,1 3-2 15,-2-5 2-15,2 3-2 16,-1-1 2-16,-6 0-1 16,1-2 1-16,-1 1 0 15,-1 4 0-15,-2-2 1 16,2-1 0-16,4 0-2 0,5 1 0 15,2-2 0-15,6 0 0 16,6-1-10-16,1-5 0 16,3 0 0-16,1-1 7 15,4-6 4-15,-3 4 0 16,4-1-2-16,2-1 1 0,3-3-4 16,10 1-24-16,3-3-7 15,9-4-16-15,9-3-20 16,7-5-1-16,13-3 30 15,7-9 53-15,8-1 46 16,6-6-5-16,9 1-6 16,4-5-12-16,9 2-6 0,2-6-12 15,5 2 1-15,5-3-5 16,8-1-4-16,4 2-5 16,7 4 0-16,3-2-1 15,8 1-1-15,12 4 6 0,8 2-2 16,7 5-5-16,11-2 3 15,7 7-3-15,14 0 0 16,8 2 1-16,13 2-2 16,9-1 2-16,10 5-1 15,8 1 0-15,9 4 0 16,7 3 0-16,10 6 0 0,1 1 0 16,6 5 0-16,5 7-1 15,4 1 3-15,3 5-3 16,3 0-3-16,8 2 6 15,6 0-3-15,6 0 0 16,10 2-9-16,6 3 4 0,9 1 7 16,4 0-2-16,4 0 1 15,6 1 1-15,2 0-1 16,2 4-14-16,5 2 15 16,3-1 2-16,0 2-10 15,3 4 11-15,6-2-7 0,3 5 6 16,4-1-4-16,4 3-5 15,1-1 13-15,9 3-12 16,1 0 11-16,-2-1-6 16,3 3 3-16,-6 2-11 15,-2 1 14-15,-11 2-1 16,-10 5-7-16,-7 1 2 0,-11 1-5 16,-5 3-4-16,-12 5 8 15,-7-6-5-15,-2 8-7 16,-8-1 9-16,-5 4-6 15,-2 3-3-15,-6 2-7 16,-6-2 17-16,-7 4 1 0,-9-3 3 16,-9-1 0-16,-9 2 0 15,-11-4-1-15,-9 5 0 16,-12-2 2-16,-7 0-4 16,-10 1 5-16,-11-3-1 15,-6 3-2-15,-10 0 2 0,-9-3 1 16,-8-1-2-16,-8-3 1 15,-6 1 1-15,-13-1-2 16,-8-1 1-16,-4-1-2 16,-16 2 0-16,-11-4 1 15,-9-2-1-15,-9-1 0 0,-12 0 1 16,-12-8-1-16,-11 1 0 16,-15-4 1-16,-22-7-1 15,-17-5 2-15,-20-8 5 16,-31-12 10-16,-28 0 18 15,-41-14 8-15,-41-11-21 16,-51-11-15-16,-40-15-6 0,-32-30-127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9:52:54.5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6420 7775 391 0,'-61'-12'5'0,"-15"-3"1"16,-25 1 4-16,-24 0 7 16,-19 1-6-16,-19-1-8 15,-14-4-2-15,-9 2 0 16,-6 0-1-16,-5-2 1 0,7 2-2 15,7-2-5-15,13 4-18 16,17 5-3-16,20 0-2 16,20 2 12-16,22 2 7 15,18 1 2-15,23 0-11 16,18-1-11-16,19 0-31 0</inkml:trace>
  <inkml:trace contextRef="#ctx0" brushRef="#br0" timeOffset="417.9599">8732 7778 548 0,'-2'-4'2'0,"-26"-11"3"16,-21 4-7-16,-23 5 0 16,-25-4 3-16,-29-1-1 15,-20 4 0-15,-27 0 1 16,-17 2-2-16,-15 1 1 16,-13 4-2-16,-9 0-13 0,-4 2-20 15,7 5-9-15,14 0-49 16,18-3-51-16</inkml:trace>
  <inkml:trace contextRef="#ctx0" brushRef="#br0" timeOffset="850.8127">10195 7866 578 0,'4'0'-33'0,"-11"-13"35"15,-29 3-6-15,-27 3 3 16,-27-2 0-16,-30-2 1 0,-36-2 1 15,-34-2-1-15,-26 1 0 16,-26-1 0-16,-11 1-8 16,0 0-58-16,21-4-99 15</inkml:trace>
  <inkml:trace contextRef="#ctx0" brushRef="#br0" timeOffset="1165.9748">11499 7761 632 0,'-48'-2'11'0,"-42"-18"-21"16,-52 2 8-16,-62 6 3 15,-57-1-2-15,-35-9-38 16,-23-16-117-16</inkml:trace>
  <inkml:trace contextRef="#ctx0" brushRef="#br0" timeOffset="1666.3914">15058 8067 561 0,'-10'0'42'0,"-32"-17"-42"16,-26-8-5-16,-42-2 5 15,-42-3-1-15,-53-8 0 16,-58-3 2-16,-58-5-1 16,-62-1 0-16,-62 1 0 15,-41-4-20-15,-22-11-149 0</inkml:trace>
  <inkml:trace contextRef="#ctx0" brushRef="#br0" timeOffset="10307.5325">8651 10929 262 0,'2'-11'20'16,"0"-3"-11"-16,-2-1-1 16,0 5 14-16,0-1-7 0,0 0-1 15,-4 3-6-15,1-2 0 16,-2 3-2-16,3 1-3 16,-1 1-3-16,0 2 1 15,3-1-1-15,-2 4-1 16,2-2-3-16,0 2-7 0,0 0-19 15,0 0 9-15,0 0 17 16,2 2 2-16,4 2 1 16,-1 2 1-16,2-1 0 15,0 0 0-15,4 0 0 16,0 2 0-16,3-1 1 0,1 0-1 16,2 0 1-16,3-1-1 15,0 1 0-15,3 1 1 16,4-2 0-16,0-1-2 15,9 3 2-15,2-1-1 16,5-2 0-16,-1 0 3 0,7 2-3 16,4-3 1-16,0 1-1 15,8 0 0-15,0-1 1 16,6 1-1-16,-2 1 0 16,5 0 0-16,1-2 1 15,7 3-1-15,0-3-1 0,5 1 1 16,5-2 1-16,4 0-1 15,1-2 0-15,4 0 0 16,3 0 0-16,5 0 0 16,2 0 0-16,2 0 1 15,3 0-1-15,0 0 0 16,1 0 1-16,0 0 0 0,4 0 1 16,0 0-1-16,5 2 1 15,2-2 1-15,5 0-1 16,3 0-1-16,5 0 0 15,-1 0 0-15,5 0 1 16,2 0-2-16,3-2 0 0,4 0 1 16,3 2 0-16,2 0-2 15,2 0 2-15,7 2-1 16,0 5 0-16,1 2 0 16,-1 2 0-16,6-1 0 15,-2 3 0-15,3-3 0 16,-6 1 0-16,-1-2 1 0,-6 2-2 15,-7-2 1-15,-13-4 0 16,-15 0 0-16,-13-3 0 16,-18 0 0-16,-19-1 0 15,-17-1 0-15,-15 2 0 16,-12-2 0-16,-11 4 0 0,-7 0 0 16,-10 1-6-16,-1 0-16 15,-8 5 2-15,-14-3-2 16,-9-2 3-16,-10 2-35 15,-14-4-39-15</inkml:trace>
  <inkml:trace contextRef="#ctx0" brushRef="#br0" timeOffset="11020.97">8646 10918 167 0,'-8'0'8'0,"8"0"30"0,8 0-16 15,13-4-17-15,9 1 0 16,14-1-5-16,12 1 3 15,8-1-1-15,13 2 2 16,10 0-2-16,11 2 0 16,10 0 2-16,7 0-4 15,11 2 2-15,8 4-1 0,10-2-1 16,3 2 0-16,9 1 2 16,8 1-2-16,6-3 0 15,8 0 0-15,11-1 2 16,4-1-2-16,16 0 0 15,5 3 0-15,5-3 1 0,11 0-1 16,5-2 0-16,5 3 0 16,3-1 0-16,3 3 0 15,2 3 0-15,-2 0-1 16,-4 1 1-16,-11 5-1 16,-5-5 0-16,-13 3 1 0,-16-5-2 15,-15 4 1-15,-21-5 2 16,-15-4-1-16,-20 1-1 15,-16-3 1-15,-17-1 1 16,-15 2 2-16,-13 0-2 16,-11 1 0-16,-15 3 0 0,-5-1-1 15,-10 2 0-15,-4 3-2 16,-10-3-11-16,-3 3-21 16,-4-3-22-16</inkml:trace>
  <inkml:trace contextRef="#ctx0" brushRef="#br0" timeOffset="13370.7976">3467 11076 241 0,'40'0'0'0,"4"0"1"16,8 0 6-16,9 5-6 16,1 0 0-16,9 0 1 15,5-2-2-15,6-1 1 0,6 0 1 16,5-1 2-16,12-1 6 15,4 0 3-15,10 0-3 16,10 0 6-16,11 0-4 16,6 0 2-16,9 0-3 15,8 0-8-15,5 2 5 0,8 5-6 16,9 3-2-16,7-3 0 16,8 3 1-16,7 3-2 15,10-4 2-15,7 0 0 16,4 3-2-16,7-3 2 0,4 0-2 15,6 2 0-15,1-2 2 16,5 1-1-16,4 1-1 16,3 0 2-16,1-2-2 15,1-1 1-15,1 3 1 16,-3-6-2-16,1-1 1 16,-2 0 1-16,-3-1-2 0,-1 1 1 15,1-1 1-15,-2 1-1 16,-3 3 0-16,-3-2-1 15,0 1 1-15,-7-1 0 16,-1 0 0-16,-6 1 0 16,-7-2 0-16,-6-1 0 0,-11 1 0 15,-6-1 0-15,-10 1 0 16,-9-4 0-16,-8 2-1 16,-13-2 0-16,-9 0-3 15,-10-6-34-15,-16-4 9 16,-6-6 10-16,-15-2-7 15,-7-2 3-15,-11-2 18 16,-10 0 1-16,-7-3 5 0,-10 0-1 16,-8-2-17-16,-4-2 5 15,-6-3-21-15,-1-2-29 16,-8-5-10-16</inkml:trace>
  <inkml:trace contextRef="#ctx0" brushRef="#br0" timeOffset="14323.0867">15647 10944 30 0,'29'-46'56'0,"-4"-3"-23"15,-6-3 6-15,0-2-19 16,-7 0-5-16,-3-1-6 15,-5 1-6-15,-2 3-2 16,-2 1 1-16,0 0-2 0,-9 4 0 16,-4-1 1-16,-1-1 7 15,-4 2 3-15,-6 0 3 16,-5 1-7-16,-1 4-1 16,-6 4 11-16,-7 3-12 15,-6 3-3-15,-6 2 1 16,-12 6-4-16,-6 0 2 0,-12 2-1 15,-8 3 0-15,-9-2 1 16,-6 4-1-16,-8 0 1 16,-6 4-1-16,-4-1 0 15,-9 3 1-15,-8-2 0 16,-7 6-2-16,-14-3 2 16,-2-2 0-16,-12 0-2 0,-9 1 2 15,-7-3-1-15,-9-1-1 16,-9-2 3-16,-7 1-2 15,-7 1 1-15,-9-2 2 16,-3 0 0-16,-5 2-1 16,-1 2-1-16,-1-1 0 0,-2 1 0 15,1 1 0-15,-4 1-1 16,2 1 1-16,-2 3-1 16,2-1 0-16,-1 1 1 15,-1 1-1-15,-3 3 1 16,0-2 1-16,2 3 2 0,-3-1-1 15,3 2-1-15,3 0-1 16,2 0 1-16,3 0-1 16,7 0-1-16,8 2 2 15,0-2 0-15,5 0-1 16,6 0 0-16,3 5 0 16,6 1-2-16,5-1 3 0,9 2-1 15,7 1 1-15,9 1 2 16,12-1-4-16,10 1 2 15,8-2 1-15,16 0-1 16,3 2 0-16,17-2 0 0,3 0-3 16,14 0 3-16,6 2-1 15,10 2-2-15,10 1 2 16,6 1-1-16,12 1 0 16,5 2 1-16,7 2-2 15,5 4-1-15,5 3 2 0,1 1-2 16,2 7 1-16,-1 0 1 15,2 10-1-15,-1 0 1 16,-1 7-1-16,-2 5-1 16,-3 4 2-16,-2 4 1 15,-3 2 0-15,3 2 1 16,-2-3-1-16,4 0 0 0,0-3 2 16,8-3-1-16,7-4 0 15,5-4 1-15,7-4-3 16,5-6 1-16,2-3 0 15,13-3 0-15,6-3 2 16,9-1 0-16,9-2 0 0,10 2 2 16,9-1-2-16,16-1-3 15,6 1 3-15,19-3-3 16,12 0 1-16,19-3 0 16,14-3-1-16,17-7 0 15,15 2 2-15,18-4-3 0,20-2 2 16,18 0-1-16,19-1-7 15,24 2-35-15,17-5-31 16</inkml:trace>
  <inkml:trace contextRef="#ctx0" brushRef="#br0" timeOffset="30658.8371">23766 4777 227 0,'-13'0'22'16,"2"0"-18"-16,2 0 11 0,0-2-1 15,2-2-4-15,2 3 8 16,1-2-9-16,1 3-3 15,3 0-1-15,0 0 5 16,0 0 5-16,0 0 11 16,0 0-4-16,10 0 1 0,8 0-15 15,13 4-2-15,3 2-5 16,12-3 0-16,7 1-2 16,8-4 4-16,5 0 0 15,7 0 2-15,7 0 5 16,3 0-6-16,0 0 7 0,7 0 0 15,-2 0-9-15,2 0 3 16,-4-2-3-16,-1 0 1 16,-6-1 2-16,-3-1 4 15,-7-5-4-15,-8 2 1 16,-3 0-5-16,-8 0 1 0,-7-2 2 16,-7 2-3-16,-9 0-2 15,-7-1 3-15,-8 3-4 16,-3 0 4-16,-5 3-1 15,-3 0-4-15,-1 1 4 16,0 1-5-16,0 0-15 16,0 0-2-16,-3 0 10 0,-6-2 7 15,-3 0 4-15,-5-4-2 16,-3-1 2-16,1-4 1 16,-1-1-4-16,3 0 4 15,0-1 0-15,7 2-2 0,2 3 2 16,1 2 0-16,3 2-2 15,2 3 2-15,2 1 3 16,0 0 3-16,0 0 12 16,0 0-9-16,9 0-5 15,3 0-3-15,3 0-5 16,5 3 5-16,7 8-1 0,6 2-3 16,2 3 3-16,6 1 0 15,3 3-3-15,2 0 3 16,-4 1-1-16,-3-3-1 15,-10-2 1-15,-4-3 0 16,-12-3 0-16,-12-1 0 0,-1 0-5 16,-12 2 3-16,-15 3 3 15,-9 2-3-15,-9 4 4 16,-13 3-2-16,-10 2-1 16,-5 3 3-16,-5 3-19 15,-2-6-73-15,4-7-254 0</inkml:trace>
  <inkml:trace contextRef="#ctx0" brushRef="#br0" timeOffset="31794.5146">24049 4650 158 0,'4'2'5'16,"1"-2"-3"-16,-3 1-1 15,1 1 8-15,-3-2 4 16,0 2-12-16,0-2 1 16,0 0 0-16,0 0-1 0,0 0 5 15,0 0 8-15,0 0 14 16,0 0-9-16,0 0-8 16,0 0 0-16,0 0-4 15,0 0-6-15,-3 0 1 16,-8 0 2-16,-4 0-4 0,-4 0 3 15,-8 0 2-15,-2 3-3 16,-3-1 3-16,-2 4-4 16,0-1-2-16,-2 4 3 15,3 2-2-15,5-1 0 16,1 7 0-16,5-2-1 16,4 3 1-16,6 0 1 0,3 0-3 15,6-2 3-15,3 0-1 16,0-3-2-16,10-3 6 15,4 1 6-15,8-2 12 16,3 0-3-16,6 0-6 16,1 1-2-16,4 1-5 15,1 2-4-15,3 0 2 0,0 2-2 16,-1 3-3-16,3 0 2 16,-3 7 0-16,-1 2-3 15,1 1-13-15,-1-9-90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9:54:02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7491 5478 319 0,'0'-18'6'16,"0"0"-5"-16,0 2 0 16,0 0 11-16,0 1-1 15,-4 1-3-15,-3 3-6 0,-1 1 2 16,0 3-3-16,-3 0 0 16,6 3-1-16,2 0 0 15,-1 4 0-15,2 0 2 16,2 0-5-16,0 0-1 15,0 0-4-15,0 4 4 0,2 4 1 16,5 2 1-16,4 0 0 16,3 1 0-16,4 1 2 15,4-1 1-15,6 0 1 16,7 0 2-16,4-2 5 16,4-2-1-16,4-2-3 0,7 1 0 15,3-1 0-15,4-2 2 16,6-1-1-16,2 2-2 15,7-4-1-15,3 1 1 16,4 1-2-16,3-2-1 16,4 0 1-16,5 0-1 15,2 0 0-15,5 0 0 0,3-2-1 16,7-1 0-16,5-2 1 16,4 1 0-16,2-3 0 15,1 1-1-15,2-1 0 16,1 0 0-16,-3 0 0 15,0-2 1-15,-4-1-1 0,1 2 0 16,-3-2 0-16,-1-1 0 16,-1 4 0-16,5-2 0 15,-4 1 1-15,5 4-2 16,-2-4 2-16,6 5 1 16,-1-3-4-16,3 3 4 15,4 0-1-15,-2-2-1 0,0 2 1 16,0-1-1-16,0 1-1 15,-4-1 2-15,-4 2 0 16,-4-2 0-16,2 0 4 16,-3 0-3-16,0-1 0 15,-2 1 0-15,0-1-1 0,0 0 2 16,0 1-3-16,-4 2 0 16,0 0 1-16,-7 0-1 15,-1 1 1-15,-11-1 0 16,-14 0-1-16,-9 2 1 15,-14-2 2-15,-11 1 1 0,-10 0 0 16,-11 1 2-16,-3 0-4 16,-6 0 0-16,-3 0-1 15,-1 0-2-15,0 4 2 16,-1 5-1-16,-2 0 0 16,-4 3 0-16,-1 0-1 0,-2 1-3 15,-9 2-18-15,-14-1-22 16,-17-4-3-16,-12 0-38 15,-21-7-49-15</inkml:trace>
  <inkml:trace contextRef="#ctx0" brushRef="#br0" timeOffset="735.2106">8407 5328 256 0,'-73'0'9'0,"7"0"-7"0,3 0-2 16,7 0 0-16,5 0 1 15,4 0-2-15,2 0 1 16,10 0 0-16,6 0 0 16,5-2 0-16,9-3 0 15,2 1 0-15,6 2 1 0,5-2 4 16,2 3 24-16,0-1-15 15,3 2-10-15,10 0 2 16,7 0-6-16,7 3 0 16,7 4 0-16,10 3 1 15,12 0-2-15,9 1 2 0,14-2 0 16,13 1-1-16,10 0 2 16,13 0 0-16,7-1 0 15,12 0 3-15,8 0-3 16,9-2-1-16,4 2 1 15,11-4 0-15,7 1 0 16,10-3-1-16,6-1 0 0,10-2 0 16,7 0 1-16,10 0-4 15,6 0 4-15,11-5-1 16,-1-1-1-16,7 1 0 16,2 2 1-16,0-1-1 15,-10 2 0-15,-6 0 0 16,-15 2 0-16,-16-2 2 0,-25-1-3 15,-18-1 3-15,-21 1 3 16,-21-1 3-16,-16 3-1 16,-16-3-3-16,-20 4-2 15,-11 0 0-15,-17 0-2 16,-12 0 0-16,-9 4 0 0,-8 6-14 16,-3 5 13-16,-11 0-1 15,-2 0-62-15,-2-6-152 16</inkml:trace>
  <inkml:trace contextRef="#ctx0" brushRef="#br0" timeOffset="21422.3333">3683 8567 289 0,'5'0'151'0,"6"-2"-150"0,-3-3-5 16,0 1 5-16,-1 2 1 15,-3 1-3-15,-3 1 4 16,1-2 1-16,-2-2-2 16,0-5 2-16,-12-3-1 15,-10-6-5-15,-12-13 5 0,-11-9-3 16,-16-10 2-16,-20-8-1 15,-14-9-2-15,-15-9 1 16,-12 0 1-16,0 1-2 16,10 2-4-16,18 9-77 15,22 11-203-15</inkml:trace>
  <inkml:trace contextRef="#ctx0" brushRef="#br0" timeOffset="21972.5123">3749 9296 557 0,'-2'-8'-1'16,"2"-5"4"-16,-8-1-9 16,-5 1 6-16,-9-10 0 0,-12-8-4 15,-14-9 5-15,-18-14 0 16,-21-10-2-16,-23-16 1 16,-26-13 0-16,-13-14-18 15,-19-12-52-15,-2-12-178 16</inkml:trace>
  <inkml:trace contextRef="#ctx0" brushRef="#br0" timeOffset="30041.6623">9265 10786 328 0,'-5'-28'208'16,"3"6"-207"-16,2-2 0 16,2-12 1-16,10-4 3 0,7-12-2 15,-2-2-5-15,7-8-10 16,-1-1-3-16,6-6-16 16,-5 3 5-16,5 1 15 15,0 2 3-15,0 4 9 16,1 2 0-16,6 5-1 0,4 2 17 15,8 0 10-15,12-3-3 16,10-3-11-16,10-8-9 16,16-2-3-16,8-6 1 15,17-2-5-15,4 1-4 16,10 3-1-16,2 5-2 0,7 6 0 16,2 12 1-16,-5 11 14 15,9 8 25-15,-3 10 2 16,4 2-3-16,7 3-5 15,3-2-15-15,5-2-9 16,4-4-6-16,8 0-9 0,-2 1-4 16,4 6-3-16,-5 10-1 15,-4 4 13-15,-6 20 18 16,-10 18-5-16,-10 15 13 16,-9 11 3-16,-5 11-10 15,-9 4-4-15,-10 4-2 16,-5-1-4-16,-12 0 3 0,-13 0-3 15,-12-5 1-15,-10-1 0 16,-14 0-1-16,-16 4 1 16,-8-4 0-16,-13 5-3 15,-9 1 3-15,-7 2 2 16,-18 0-7-16,-4 1 2 0,-12 1-1 16,-8 1-1-16,-5 3 5 15,-4-2 0-15,-11 2 0 16,-6-3 5-16,-7 4-1 15,-4 0 2-15,-9 0 1 16,-4-2-1-16,-8-1 2 0,-5-6-2 16,-4-6-6-16,-5-11 2 15,-5-12 0-15,-3-14-6 16,-5-10 3-16,-6-15-2 16,-8-8-1-16,0-6 3 15,-9-7-6-15,-1-13 1 0,-2-5-1 16,-1-5 1-16,1-4 5 15,-2-4 0-15,1 3-3 16,3-5 5-16,0 3 0 16,2-3-4-16,3 0 5 15,4-7-2-15,6-3-3 0,9-9 1 16,12-11-14-16,9-6-3 16,12-11-5-16,15-8 15 15,13-7 8-15,12-8 2 16,18-8-4-16,19-8 4 15,24-8 1-15,14-11 2 16,42-10 0-16,29-7-6 0,30-6-24 16,30-3 3-16,27 3-155 15</inkml:trace>
  <inkml:trace contextRef="#ctx0" brushRef="#br0" timeOffset="30925.2372">15922 9371 404 0,'0'22'254'0,"0"4"-239"15,9 12-39-15,0 10-15 0,-4 15 37 16,-3 13-11-16,-2 15 0 15,0 16 15-15,-5 14 0 16,-6 13-4-16,2 11 4 16,0 10 0-16,1 5 4 15,6 1 4-15,2 0 0 0,2-4-4 16,8-4-2-16,6-5-5 16,0-13 0-16,-2-11-5 15,3-16-28-15,-2-15-4 16,-1-19 16-16,-2-21 8 15,-5-17 5-15,1-26 1 16,-5-10-1-16,-1-30-29 0,0-25 4 16,-2-24-13-16,0-21 9 15,0-17-37-15,0-17-92 16</inkml:trace>
  <inkml:trace contextRef="#ctx0" brushRef="#br0" timeOffset="31608.4102">16053 9468 515 0,'25'-36'46'16,"12"4"-45"-16,7 3-59 16,9 1-4-16,8 4 29 15,7 6 10-15,7 10 15 16,6 1 10-16,7 7 8 15,7-2-4-15,9 0 0 0,9-2 5 16,9-6-3-16,7-2 4 16,8-5 4-16,5-3-3 15,2-3-5-15,-1-1 2 16,1-1-6-16,-3 0 1 16,-6 5-1-16,-11 4-1 0,-9 5 10 15,-13 8-2-15,-12 3 6 16,-10 5-4-16,-14 10-7 15,-13 4-1-15,-9 4 1 16,-12 6-6-16,-11 4 2 16,-8 10-1-16,-13 7-4 15,0 17 3-15,-18 11 0 0,-11 21-1 16,-2 21 2-16,-6 19 0 16,1 14-2-16,0 10 2 15,6 5-10-15,6-1-17 16,10-5 11-16,8-5 10 15,6-12 6-15,12-8 0 0,7 0-1 16,4-4 15-16,-1-1-7 16,-6-4-7-16,-3-3 1 15,-8-8-1-15,-5-5-2 16,-5-12 2-16,-12-12-1 0,-10-13-1 16,-12-9 3-16,-7-18-4 15,-12-16-2-15,-8-15 3 16,-15-17-12-16,-9-13 7 15,-14-21 3-15,-13-12-1 16,-10-10 5-16,-15 1-1 16,-13-1 0-16,-6 5 1 0,-14 6-1 15,-4 7 3-15,-5 4 1 16,-1 5-3-16,0 6 2 16,5 2 2-16,7 0-7 15,10 3 2-15,17-4-5 16,26-3-103-16</inkml:trace>
  <inkml:trace contextRef="#ctx0" brushRef="#br0" timeOffset="41912.3947">23228 6102 297 0,'0'-6'0'15,"0"3"1"-15,0-1 3 0,0 1 18 16,0 1-3-16,0 1-7 16,0 1-7-16,0-5-2 15,0 5-2-15,0-1 0 16,0-1 0-16,0 2-1 15,0-2 3-15,2 2-2 16,0-2 3-16,-2 2-1 0,1 0-1 16,1-1 4-16,1 1 0 15,-3 0 5-15,0 1-4 16,2 12-11-16,-1 12 2 16,3 9 5-16,-1 9 0 0,3 12-2 15,1 7 1-15,-2 5-1 16,3 1-1-16,-1 1 1 15,0-2-1-15,-2-1 0 16,-2-2 1-16,3-3-1 16,0-4 1-16,-5-5-1 15,-1-11-1-15,2-9 1 16,0-8 1-16,-2-12-3 0,0-5 1 16,0-7 6-16,0 0-4 15,0 0 2-15,0 0-1 16,0 0 0-16,0-5-1 15,0-6-4-15,0-5-13 16,-4-4-15-16,-3-3-23 0,-6-2-20 16,5-4 15-16,-5-1-76 15</inkml:trace>
  <inkml:trace contextRef="#ctx0" brushRef="#br0" timeOffset="42579.7536">23009 6438 185 0,'0'0'116'0,"9"0"-117"15,6 10-2-15,-5 2 10 16,7 3 3-16,-7 6-5 15,5 1 0-15,-1 4-2 0,-2 2-3 16,5 6 3-16,0 0-3 16,-4 5 0-16,8-1 0 15,-2 5 0-15,3-2 1 16,1 2-1-16,0-4 0 16,0 0 2-16,6-7 0 0,-7-1 2 15,2-6 10-15,-5-7-2 16,-3-8 10-16,-4-3 5 15,0-3-10-15,-3-4 0 16,-2 0 0-16,-2 0-11 16,0-8-1-16,1-2-1 15,-1-6-3-15,2-2 2 0,0-7-2 16,3-3-1-16,0-6 0 16,1-4 1-16,2-3-2 15,1-2 2-15,1-1-2 16,-1 3 1-16,1 2 1 0,-3 5-2 15,2 7 1-15,-3 8 1 16,-2 3-2-16,-4 10 3 16,-2 3 2-16,-1 1 0 15,-2 2-2-15,0 0-4 16,-3 0-6-16,-9 0 7 16,-9 2 0-16,-4 1 0 0,-7 0-1 15,-7 0 0-15,-8 3 0 16,-1 0 3-16,-7 3-3 15,-2-2 2-15,2 0 1 16,-4 2-3-16,1 0 4 16,2-4-2-16,4-1-4 0,6-2-10 15,8-2 3-15,5 0-4 16,7-6 3-16,11-3-25 16,13-5-74-16</inkml:trace>
  <inkml:trace contextRef="#ctx0" brushRef="#br0" timeOffset="45096.7269">22526 7414 210 0,'-2'-30'3'15,"2"3"-1"-15,0 3 15 16,0-2 15-16,5 5 14 0,2 0-9 16,3-1-15-16,2 4-3 15,7-1-1-15,-3 3-2 16,3 0-9-16,5 3 1 16,0 3 2-16,1 2 0 15,5 6-5-15,-2 2-5 0,5 4 0 16,1 12 0-16,2 6 0 15,2 6-2-15,-3 8 2 16,3 5 0-16,-1 5 0 16,-3 2 2-16,0 8-6 15,-4 3 5-15,-1 5-1 16,-5 2 0-16,-4 3 1 0,-1 3-2 16,-7 2 1-16,-5-6 1 15,-3 0-2-15,-4-4 1 16,0-8-1-16,-14-8-1 15,-7-11-1-15,-6-6-1 16,-7-10 2-16,-3-5 2 0,-8-7-1 16,-2-4 0-16,1-5 1 15,-8 0-1-15,0-1 1 16,-4-12 1-16,3-2-2 16,0-2 1-16,-5-6 1 15,4-6-2-15,-1-5 1 0,-1-5 1 16,5-5-2-16,-1-10 3 15,3-3-1-15,7-2 0 16,4-3 7-16,6 1-7 16,7 4 2-16,2 0 1 15,10 3 0-15,8 3-1 0,7-1 2 16,0 4-3-16,7 0 2 16,8-1 1-16,8 1-2 15,0 4 2-15,8 4-3 16,1 5 1-16,7 4 3 15,5 8 2-15,8 6-5 16,5 5-1-16,2 7-2 0,9 5 0 16,0 2 2-16,0 13-3 15,1 6 0-15,-1 7 2 16,2 5-3-16,-6 2 3 16,-6 8-1-16,-3 0-2 15,-8 3 2-15,-5 4-1 0,-8 0-1 16,-7 2 2-16,-5 3-3 15,-11 2-3-15,-3 2-4 16,-8 4-2-16,-8-1-16 16,-13-2 6-16,-11-2 1 0,-14-8 7 15,-11-8 7-15,-13-10 1 16,-13-12 3-16,-14-17 1 16,-8-6-15-16,-4-24-87 15,-1-22-100-15</inkml:trace>
  <inkml:trace contextRef="#ctx0" brushRef="#br0" timeOffset="46096.599">26559 7698 332 0,'-7'-17'-21'0,"5"-5"22"16,-1 1-2-16,-1-4 2 15,3-2 27-15,-1 0-14 0,0 0-5 16,2-3-1-16,0 3 0 15,0-3-1-15,5-1-1 16,6 1-2-16,2-2-2 16,4 2-2-16,7-1 4 15,1 5-2-15,6 2-1 0,5 5 3 16,5 5-1-16,7 8-3 16,5 5 1-16,2 1-1 15,6 12 0-15,0 11 2 16,2 9-2-16,-2 6 0 15,-2 7 1-15,-3 10-1 16,-5 5 3-16,-9 6-1 0,-6 8-2 16,-7 1 0-16,-7 5 1 15,-8 2-1-15,-5 0 1 16,-7-4-2-16,-2-1 1 16,-2-6 1-16,-16-5-1 0,-6-9-1 15,-6-5 1-15,-8-9-1 16,-8-6 0-16,-6-10 0 15,-4-9-2-15,-3-10 3 16,-4-8 3-16,-4-8-3 16,1-16 2-16,0-13 2 15,-5-7-4-15,3-13 4 0,-2-8-4 16,4-9 1-16,0-7 1 16,6-6-1-16,6-10 2 15,5-4 0-15,7-6 2 16,13 4 1-16,11-3 2 15,11 6-4-15,7 7 0 0,20 11 0 16,15 13 0-16,23 13 3 16,12 21-5-16,18 22-2 15,22 21-1-15,14 42-2 16,17 35 2-16,10 40-1 16,14 41-2-16,13 34-39 0,12 29-113 15</inkml:trace>
  <inkml:trace contextRef="#ctx0" brushRef="#br0" timeOffset="51348.1052">22923 8039 155 0,'0'0'25'0,"0"0"-27"0,-2 0 3 15,0 0-1-15,2 0 1 16,-1 0 0-16,1 3-1 16,-2 0 0-16,0-2 0 15,2 4 0-15,0 2 1 0,0 4-1 16,0 3 0-16,0 3 2 15,0 2 4-15,4 8-2 16,1 1 0-16,3 6 1 16,-1 4-2-16,0 8 0 15,1 9 3-15,6 7-4 0,-2 14 1 16,8 10 3-16,1 8 2 16,6 11-4-16,7 12 1 15,3 7-3-15,3 10-1 16,7 7 1-16,3 3-1 15,4 9 1-15,4 4-2 0,5 8 3 16,0 1-1-16,3 6 6 16,5 10 17-16,4 8 3 15,1 2 11-15,2 12-8 16,4 8-9-16,3 6 1 16,1 3-2-16,-5 2-7 0,-2 2 0 15,-5-8-8-15,-4-10-1 16,-8-8-5-16,-6-20 3 15,-4-22-3-15,-7-26 0 16,-4-23 0-16,-3-26 1 16,-8-20-1-16,-1-14 1 15,-7-19 1-15,-4-7-2 0,-4-8 0 16,-2-7 0-16,1-7-4 16,-6-6-28-16,2-20-16 15,4-17-34-15,1-25-81 16</inkml:trace>
  <inkml:trace contextRef="#ctx0" brushRef="#br0" timeOffset="52048.3862">26810 7657 389 0,'17'34'-46'16,"3"3"46"-16,-4 13 0 15,-5 14 0-15,-6 12 0 16,-3 10 2-16,-2 18 1 16,-5 14 0-16,-8 14 2 0,-6 14-1 15,-5 15-1-15,-3 12 0 16,0 16 2-16,-2 9-3 16,-1 15 1-16,-4 12 2 15,-2 11 0-15,-3 11-1 16,-10 13-1-16,-2 10 11 15,-4 12 3-15,-4 4-7 0,-4 3-3 16,-4-1 2-16,2-9-3 16,-1-17-3-16,5-17 0 15,2-19-3-15,4-24 0 16,6-27 0-16,8-17 1 0,7-18 0 16,2-21-1-16,11-16 0 15,3-11 1-15,4-16-1 16,7-17 0-16,1-16 0 15,4-16-2-15,2-17-5 16,0-10-15-16,5-16-10 0,2-18-22 16,1-12-33-16,4-13-32 15</inkml:trace>
  <inkml:trace contextRef="#ctx0" brushRef="#br0" timeOffset="54151.7311">22018 12318 528 0,'16'0'6'15,"1"0"-6"-15,-5-4 0 16,-1 2 1-16,-6 1-1 16,-1-3 1-16,-1 1 0 0,-1-1-2 15,1-2-2-15,4-1-9 16,-2 0 3-16,5-3 6 16,4-3 2-16,5 3-2 15,6-1-1-15,9 0-2 0,10 1 4 16,11-1 4-16,9 0-2 15,14 0 2-15,13 4 6 16,11-2-5-16,14 4-1 16,11-1 1-16,13-1-1 15,10-1 0-15,13-7-3 16,3 0 1-16,9-7 1 16,6-5 5-16,6 2-4 0,5-3-1 15,7 3-1-15,8 6-7 16,3 4-4-16,7 10-2 15,2 5-2-15,2 5 2 16,2 11 3-16,3-2 2 16,0-3 10-16,-2-4-4 0,0-7 4 15,0 0-3-15,-7-11-1 16,-3-3-16-16,-4 3-23 16,-6 4-6-16,-6 7 2 15,-9 0 38-15,-10 12 9 16,-9 7 3-16,-11 2-3 15,-9 5 3-15,-9-4 0 0,-9-1-3 16,-11-2-1-16,-6-2 6 16,-18-3 10-16,-9-6 11 15,-13 0-5-15,-16-1-3 16,-10 5-2-16,-11-2-4 16,-13 10-8-16,-13 10-5 0,-2 12-2 15,-12 18 0-15,2 12 0 16,-6 19 0-16,-6 18 2 15,-7 9-1-15,0 15 0 16,-4 9 0-16,-1 4 0 0,0 4 0 16,2 3 0-16,-2 1-1 15,1-3 2-15,4-8-1 16,-2 0-1-16,5-4 0 16,2-7 1-16,-3-4-3 15,2-8 1-15,-2-6-4 16,-4-12 5-16,-4-12-1 0,-7-15-2 15,-9-14 1-15,-7-11 2 16,-14-16-2-16,-14-7-1 16,-10-10 4-16,-15-2 0 15,-12-5 1-15,-17 1 0 16,-9 2-1-16,-16 3 2 0,-8 2-2 16,-15 1 2-16,-12 2 1 15,-13 1 0-15,-13 0 2 16,-11-5 2-16,-14 3-2 15,-9 1-1-15,-9 1 0 16,-4-1-5-16,-3 4 3 0,1 0 0 16,5 0-4-16,13-2 3 15,9 2-1-15,12-3 0 16,16 1 2-16,11 2 2 16,11 5 3-16,10 8 12 15,10 4-5-15,12 10 1 16,3 3-9-16,10 1-6 0,8-6 2 15,6-9-2-15,10-13-28 16,9-19 4-16,13-9 3 16,10-27 14-16,11-13 7 15,12-16 0-15,6-5 0 0,9-8 4 16,3-7-1-16,10-11 8 16,1-7-4-16,2-16-1 15,3-15 1-15,1-17-6 16,-3-15 9-16,0-11-10 15,-2-6 0-15,-4-8-2 16,-2-7 3-16,4-3-1 0,2-3 0 16,2-1 1-16,3-1-1 15,5 7 0-15,5 8 1 16,3 18-1-16,7 19 1 16,7 28 7-16,2 22 13 0,9 22 20 15,20 20 3-15,8 11-14 16,14 10-12-16,8 6-14 15,9 1-5-15,12 3-1 16,10 1-13-16,15-6-38 16,22-6-71-16</inkml:trace>
  <inkml:trace contextRef="#ctx0" brushRef="#br0" timeOffset="59269.0096">22400 5228 492 0,'0'0'3'0,"7"0"-2"15,-2 0-2-15,-2 0 2 0,1 0 0 16,-3 0-3-16,-1 0 3 15,0 0-1-15,0 0-3 16,0 0-6-16,0 1-2 16,-1 2 8-16,-6 3 4 15,-3 0-2-15,1-1 0 0,1 2 2 16,-4-3-3-16,0-1 1 16,3 1 2-16,-4 0-3 15,5-1 3-15,-3 2 0 16,-2 2-3-16,1-1 3 15,-3 4 0-15,1-4-3 0,0 7 5 16,-1-2-3-16,1 5-1 16,-2-3 2-16,0 2-3 15,1 4 2-15,0-1 1 16,-4 0-2-16,3 4 2 16,-4-1 0-16,2 2-3 15,-1 2 3-15,-3 0 0 0,0 3-3 16,3-1 4-16,-1 3-2 15,-2 1-1-15,7 1 2 16,-4 2-2-16,3-2 1 16,-2 0 1-16,1 2-2 15,2 0 1-15,-2-2 2 0,2 2-4 16,-2 0 4-16,1 0-1 16,-2 0-2-16,4 0 2 15,-1 1 0-15,1 1-2 16,1 0 4-16,1 3-3 15,1-2 2-15,-3 6 2 0,-2-2-4 16,-1 6 2-16,-5-1 1 16,0 4-2-16,-3 4 2 15,-4 1-2-15,3 5-2 16,-1 4 3-16,2 2-1 16,2 8-2-16,3 1 3 0,5 7-2 15,-2 1-1-15,7 5 4 16,0-3-5-16,5 3 2 15,3-1 2-15,2 4-2 16,0-2 0-16,0 3 1 16,3-2-2-16,3-1 2 15,0 0 0-15,-1-1-2 0,0 1 4 16,-1 2-3-16,3 4 0 16,1 1 1-16,-1 4-1 15,1 4 1-15,3 1 0 16,4-4-2-16,2 3 3 15,5-2-1-15,3-4-2 0,6-1 2 16,1-2 1-16,4-6-3 16,1-3 2-16,3-2 0 15,1 0-1-15,2-3 2 16,1 3-2-16,4 6 2 16,2 1 2-16,3 5-3 15,4 4 0-15,-2 0 3 0,6 1-5 16,2 3 3-16,0-1-1 15,2-1-1-15,2-2 3 16,-4-5-1-16,-2-8 4 16,-4-5 8-16,-4-9 0 0,-5-5 2 15,-6-4-6-15,-6-5-4 16,-4-2-2-16,-6-9-2 16,-5-1-2-16,-4-8 1 15,-5-7 0-15,-5-11-4 16,-3-5-10-16,-4-6-22 15,0-10-8-15,-2-4-10 0,-5-20-13 16,-2-8-45-16,1-8-40 16</inkml:trace>
  <inkml:trace contextRef="#ctx0" brushRef="#br0" timeOffset="59602.7156">22850 10951 491 0,'0'-7'6'0,"7"7"1"16,0 0 7-16,-1 11 7 0,1 7-16 16,0 10-3-16,1 7-1 15,6 9-2-15,-2 6 3 16,1 7-2-16,1 2-1 16,2 4 2-16,3 3-2 15,0 0 0-15,0 2 2 16,5-1-2-16,-3 1 1 0,1-6 2 15,-3-1-5-15,0-4 4 16,-4-7 1-16,-5-8-4 16,-8-4 4-16,-2-9-1 15,-12-8 1-15,-16-5 3 16,-17-13 0-16,-16-3-2 16,-20-29 4-16,-23-24-4 0,-18-34-2 15,-12-34 0-15,-3-34-81 16</inkml:trace>
</inkml:ink>
</file>

<file path=ppt/media/image1.png>
</file>

<file path=ppt/media/image11.tiff>
</file>

<file path=ppt/media/image13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00400" y="2549769"/>
            <a:ext cx="8702431" cy="1793631"/>
          </a:xfrm>
        </p:spPr>
        <p:txBody>
          <a:bodyPr/>
          <a:lstStyle/>
          <a:p>
            <a:r>
              <a:rPr lang="en-US" dirty="0"/>
              <a:t>Specialized Middleware - Caching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724399"/>
          </a:xfrm>
        </p:spPr>
        <p:txBody>
          <a:bodyPr>
            <a:normAutofit/>
          </a:bodyPr>
          <a:lstStyle/>
          <a:p>
            <a:r>
              <a:rPr lang="en-US" dirty="0"/>
              <a:t>Caching - Introduction</a:t>
            </a:r>
          </a:p>
          <a:p>
            <a:r>
              <a:rPr lang="en-US" dirty="0"/>
              <a:t>Caching in Web Services</a:t>
            </a:r>
          </a:p>
          <a:p>
            <a:r>
              <a:rPr lang="en-US" dirty="0"/>
              <a:t>Caching in Cloud – </a:t>
            </a:r>
            <a:r>
              <a:rPr lang="en-US" dirty="0" err="1"/>
              <a:t>ElastiCache</a:t>
            </a:r>
            <a:r>
              <a:rPr lang="en-US" dirty="0"/>
              <a:t> (AWS)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Specialized Middleware - Caching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r>
              <a:rPr lang="en-IN" dirty="0"/>
              <a:t>Cache is a high-speed data storage layer which stores a subset of data, typically transient in nature, so that future requests for that data are served up faster  </a:t>
            </a:r>
          </a:p>
          <a:p>
            <a:r>
              <a:rPr lang="en-IN" dirty="0"/>
              <a:t>Distributed Cache an extension of the traditional concept of cache, spanning multiple servers </a:t>
            </a:r>
          </a:p>
          <a:p>
            <a:r>
              <a:rPr lang="en-IN" dirty="0"/>
              <a:t>Examples – </a:t>
            </a:r>
            <a:r>
              <a:rPr lang="en-IN" dirty="0" err="1"/>
              <a:t>Redis</a:t>
            </a:r>
            <a:r>
              <a:rPr lang="en-IN" dirty="0"/>
              <a:t>, Memcached, </a:t>
            </a:r>
            <a:r>
              <a:rPr lang="en-IN" dirty="0" err="1"/>
              <a:t>Hazelcast</a:t>
            </a:r>
            <a:r>
              <a:rPr lang="en-IN" dirty="0"/>
              <a:t>, Spark, Couchbase, Apache Ignite</a:t>
            </a:r>
            <a:endParaRPr lang="en-US" dirty="0"/>
          </a:p>
          <a:p>
            <a:r>
              <a:rPr lang="en-US" dirty="0"/>
              <a:t>Use cases</a:t>
            </a:r>
          </a:p>
          <a:p>
            <a:pPr lvl="1"/>
            <a:r>
              <a:rPr lang="en-IN" dirty="0"/>
              <a:t>Database Caching</a:t>
            </a:r>
          </a:p>
          <a:p>
            <a:pPr lvl="1"/>
            <a:r>
              <a:rPr lang="en-US" dirty="0"/>
              <a:t>Content Delivery Networks</a:t>
            </a:r>
          </a:p>
          <a:p>
            <a:pPr lvl="1"/>
            <a:r>
              <a:rPr lang="en-US" dirty="0"/>
              <a:t>Session Management</a:t>
            </a:r>
          </a:p>
          <a:p>
            <a:pPr lvl="1"/>
            <a:r>
              <a:rPr lang="en-US" dirty="0"/>
              <a:t>APIs</a:t>
            </a:r>
          </a:p>
          <a:p>
            <a:pPr lvl="1"/>
            <a:r>
              <a:rPr lang="en-US" dirty="0"/>
              <a:t>Web caching</a:t>
            </a:r>
          </a:p>
          <a:p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Specialized Middleware - Caching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Caching – Introduction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73720" y="3032640"/>
              <a:ext cx="9681120" cy="3276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7960" y="3021840"/>
                <a:ext cx="9696240" cy="329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08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5466861" cy="4495799"/>
          </a:xfrm>
        </p:spPr>
        <p:txBody>
          <a:bodyPr>
            <a:normAutofit/>
          </a:bodyPr>
          <a:lstStyle/>
          <a:p>
            <a:r>
              <a:rPr lang="en-US" dirty="0"/>
              <a:t>Stores data in key value pair</a:t>
            </a:r>
          </a:p>
          <a:p>
            <a:r>
              <a:rPr lang="en-US" dirty="0"/>
              <a:t>Supports distributed caching using client – server </a:t>
            </a:r>
          </a:p>
          <a:p>
            <a:r>
              <a:rPr lang="en-IN" dirty="0"/>
              <a:t>The servers store and fetch items and manage when to evict or reuse memory</a:t>
            </a:r>
          </a:p>
          <a:p>
            <a:r>
              <a:rPr lang="en-IN" dirty="0"/>
              <a:t>It gives near-deterministic query speeds for all use cases O(1)</a:t>
            </a:r>
          </a:p>
          <a:p>
            <a:r>
              <a:rPr lang="en-IN" dirty="0"/>
              <a:t>Uses Least Recently Used cache, which discards items after specific amount of time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Specialized Middleware - NoSQL Databases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Caching for Web services - Memcached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85E122-930E-EC40-AA70-8CFE2385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905000"/>
            <a:ext cx="4495800" cy="290676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988920" y="2512080"/>
              <a:ext cx="9369720" cy="2106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2080" y="2504160"/>
                <a:ext cx="9384480" cy="212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411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5085861" cy="4495799"/>
          </a:xfrm>
        </p:spPr>
        <p:txBody>
          <a:bodyPr>
            <a:normAutofit/>
          </a:bodyPr>
          <a:lstStyle/>
          <a:p>
            <a:r>
              <a:rPr lang="en-IN" dirty="0" err="1"/>
              <a:t>Redis</a:t>
            </a:r>
            <a:r>
              <a:rPr lang="en-IN" dirty="0"/>
              <a:t> is an open source (BSD licensed), in-memory </a:t>
            </a:r>
            <a:r>
              <a:rPr lang="en-IN" b="1" dirty="0"/>
              <a:t>data structure store</a:t>
            </a:r>
            <a:endParaRPr lang="en-US" dirty="0"/>
          </a:p>
          <a:p>
            <a:r>
              <a:rPr lang="en-IN" dirty="0"/>
              <a:t>Supports data structures such as strings, hashes, lists, sets, sorted sets with range queries, bitmaps, </a:t>
            </a:r>
            <a:r>
              <a:rPr lang="en-IN" dirty="0" err="1"/>
              <a:t>hyperloglogs</a:t>
            </a:r>
            <a:r>
              <a:rPr lang="en-IN" dirty="0"/>
              <a:t>, geospatial indexes with radius queries and streams</a:t>
            </a:r>
          </a:p>
          <a:p>
            <a:r>
              <a:rPr lang="en-IN" dirty="0" err="1"/>
              <a:t>Redis</a:t>
            </a:r>
            <a:r>
              <a:rPr lang="en-IN" dirty="0"/>
              <a:t> works with an </a:t>
            </a:r>
            <a:r>
              <a:rPr lang="en-IN" b="1" dirty="0"/>
              <a:t>in-memory dataset</a:t>
            </a:r>
          </a:p>
          <a:p>
            <a:r>
              <a:rPr lang="en-IN" dirty="0" err="1"/>
              <a:t>Redis</a:t>
            </a:r>
            <a:r>
              <a:rPr lang="en-IN" dirty="0"/>
              <a:t> also supports trivial-to-setup master-slave asynchronous replication, with very fast non-blocking first synchronization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Specialized Middleware - NoSQL Databases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Caching for Web services - </a:t>
            </a:r>
            <a:r>
              <a:rPr lang="en-US" dirty="0" err="1"/>
              <a:t>Redis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A3D3C2-C94B-AF46-A81E-A748E8659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2" y="1374314"/>
            <a:ext cx="5289400" cy="361647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022400" y="1656720"/>
              <a:ext cx="8191440" cy="2432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5200" y="1647000"/>
                <a:ext cx="8208360" cy="244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383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838461" cy="4495799"/>
          </a:xfrm>
        </p:spPr>
        <p:txBody>
          <a:bodyPr>
            <a:normAutofit/>
          </a:bodyPr>
          <a:lstStyle/>
          <a:p>
            <a:r>
              <a:rPr lang="en-US" dirty="0" err="1"/>
              <a:t>ElastiCache</a:t>
            </a:r>
            <a:r>
              <a:rPr lang="en-US" dirty="0"/>
              <a:t> is caching-as-a-service offering from AWS</a:t>
            </a:r>
          </a:p>
          <a:p>
            <a:r>
              <a:rPr lang="en-US" dirty="0"/>
              <a:t>Provides encapsulation on caching implementation, which seamlessly integrates with other AWS offerings</a:t>
            </a:r>
          </a:p>
          <a:p>
            <a:r>
              <a:rPr lang="en-US" dirty="0"/>
              <a:t>Offers two caching engines</a:t>
            </a:r>
          </a:p>
          <a:p>
            <a:pPr lvl="1"/>
            <a:r>
              <a:rPr lang="en-US" dirty="0"/>
              <a:t>Memcached</a:t>
            </a:r>
          </a:p>
          <a:p>
            <a:pPr lvl="1"/>
            <a:r>
              <a:rPr lang="en-US" dirty="0" err="1"/>
              <a:t>Redis</a:t>
            </a:r>
            <a:endParaRPr lang="en-US" dirty="0"/>
          </a:p>
          <a:p>
            <a:r>
              <a:rPr lang="en-US" dirty="0"/>
              <a:t>Comes in two flavors – Standalone Node and Cluster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Specialized Middleware - NoSQL Databases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Caching – </a:t>
            </a:r>
            <a:r>
              <a:rPr lang="en-US" dirty="0" err="1"/>
              <a:t>ElastiCache</a:t>
            </a:r>
            <a:r>
              <a:rPr lang="en-US" dirty="0"/>
              <a:t> (AWS)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0FEB49-13C1-1F42-A301-C576D982D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8434" y="1143000"/>
            <a:ext cx="3056866" cy="426719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984960" y="1882080"/>
              <a:ext cx="9710280" cy="38703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9560" y="1872720"/>
                <a:ext cx="9724320" cy="388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140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838461" cy="4495799"/>
          </a:xfrm>
        </p:spPr>
        <p:txBody>
          <a:bodyPr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Specialized Middleware - NoSQL Databases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Caching – </a:t>
            </a:r>
            <a:r>
              <a:rPr lang="en-US" dirty="0" err="1"/>
              <a:t>ElastiCache</a:t>
            </a:r>
            <a:r>
              <a:rPr lang="en-US" dirty="0"/>
              <a:t> (AWS) </a:t>
            </a:r>
          </a:p>
        </p:txBody>
      </p:sp>
    </p:spTree>
    <p:extLst>
      <p:ext uri="{BB962C8B-B14F-4D97-AF65-F5344CB8AC3E}">
        <p14:creationId xmlns:p14="http://schemas.microsoft.com/office/powerpoint/2010/main" val="360845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3517</TotalTime>
  <Words>214</Words>
  <Application>Microsoft Office PowerPoint</Application>
  <PresentationFormat>Widescreen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Office Theme</vt:lpstr>
      <vt:lpstr>Specialized Middleware - Caching</vt:lpstr>
      <vt:lpstr>In this segment</vt:lpstr>
      <vt:lpstr>Specialized Middleware - Caching</vt:lpstr>
      <vt:lpstr>Specialized Middleware - NoSQL Databases</vt:lpstr>
      <vt:lpstr>Specialized Middleware - NoSQL Databases</vt:lpstr>
      <vt:lpstr>Specialized Middleware - NoSQL Databases</vt:lpstr>
      <vt:lpstr>Specialized Middleware - NoSQL Databases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345</cp:revision>
  <dcterms:created xsi:type="dcterms:W3CDTF">2018-10-16T06:13:57Z</dcterms:created>
  <dcterms:modified xsi:type="dcterms:W3CDTF">2019-07-13T09:58:47Z</dcterms:modified>
</cp:coreProperties>
</file>

<file path=docProps/thumbnail.jpeg>
</file>